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03"/>
  </p:notesMasterIdLst>
  <p:sldIdLst>
    <p:sldId id="256" r:id="rId5"/>
    <p:sldId id="434" r:id="rId6"/>
    <p:sldId id="446" r:id="rId7"/>
    <p:sldId id="513" r:id="rId8"/>
    <p:sldId id="461" r:id="rId9"/>
    <p:sldId id="506" r:id="rId10"/>
    <p:sldId id="468" r:id="rId11"/>
    <p:sldId id="512" r:id="rId12"/>
    <p:sldId id="514" r:id="rId13"/>
    <p:sldId id="504" r:id="rId14"/>
    <p:sldId id="511" r:id="rId15"/>
    <p:sldId id="469" r:id="rId16"/>
    <p:sldId id="462" r:id="rId17"/>
    <p:sldId id="471" r:id="rId18"/>
    <p:sldId id="472" r:id="rId19"/>
    <p:sldId id="520" r:id="rId20"/>
    <p:sldId id="522" r:id="rId21"/>
    <p:sldId id="523" r:id="rId22"/>
    <p:sldId id="524" r:id="rId23"/>
    <p:sldId id="526" r:id="rId24"/>
    <p:sldId id="525" r:id="rId25"/>
    <p:sldId id="527" r:id="rId26"/>
    <p:sldId id="528" r:id="rId27"/>
    <p:sldId id="529" r:id="rId28"/>
    <p:sldId id="521" r:id="rId29"/>
    <p:sldId id="515" r:id="rId30"/>
    <p:sldId id="516" r:id="rId31"/>
    <p:sldId id="266" r:id="rId32"/>
    <p:sldId id="268" r:id="rId33"/>
    <p:sldId id="275" r:id="rId34"/>
    <p:sldId id="270" r:id="rId35"/>
    <p:sldId id="457" r:id="rId36"/>
    <p:sldId id="518" r:id="rId37"/>
    <p:sldId id="466" r:id="rId38"/>
    <p:sldId id="502" r:id="rId39"/>
    <p:sldId id="530" r:id="rId40"/>
    <p:sldId id="531" r:id="rId41"/>
    <p:sldId id="532" r:id="rId42"/>
    <p:sldId id="533" r:id="rId43"/>
    <p:sldId id="534" r:id="rId44"/>
    <p:sldId id="535" r:id="rId45"/>
    <p:sldId id="536" r:id="rId46"/>
    <p:sldId id="537" r:id="rId47"/>
    <p:sldId id="538" r:id="rId48"/>
    <p:sldId id="539" r:id="rId49"/>
    <p:sldId id="540" r:id="rId50"/>
    <p:sldId id="507" r:id="rId51"/>
    <p:sldId id="460" r:id="rId52"/>
    <p:sldId id="519" r:id="rId53"/>
    <p:sldId id="621" r:id="rId54"/>
    <p:sldId id="517" r:id="rId55"/>
    <p:sldId id="622" r:id="rId56"/>
    <p:sldId id="623" r:id="rId57"/>
    <p:sldId id="624" r:id="rId58"/>
    <p:sldId id="627" r:id="rId59"/>
    <p:sldId id="625" r:id="rId60"/>
    <p:sldId id="626" r:id="rId61"/>
    <p:sldId id="628" r:id="rId62"/>
    <p:sldId id="467" r:id="rId63"/>
    <p:sldId id="433" r:id="rId64"/>
    <p:sldId id="453" r:id="rId65"/>
    <p:sldId id="508" r:id="rId66"/>
    <p:sldId id="509" r:id="rId67"/>
    <p:sldId id="465" r:id="rId68"/>
    <p:sldId id="264" r:id="rId69"/>
    <p:sldId id="510" r:id="rId70"/>
    <p:sldId id="477" r:id="rId71"/>
    <p:sldId id="478" r:id="rId72"/>
    <p:sldId id="479" r:id="rId73"/>
    <p:sldId id="505" r:id="rId74"/>
    <p:sldId id="503" r:id="rId75"/>
    <p:sldId id="464" r:id="rId76"/>
    <p:sldId id="473" r:id="rId77"/>
    <p:sldId id="474" r:id="rId78"/>
    <p:sldId id="475" r:id="rId79"/>
    <p:sldId id="476" r:id="rId80"/>
    <p:sldId id="480" r:id="rId81"/>
    <p:sldId id="481" r:id="rId82"/>
    <p:sldId id="482" r:id="rId83"/>
    <p:sldId id="483" r:id="rId84"/>
    <p:sldId id="484" r:id="rId85"/>
    <p:sldId id="485" r:id="rId86"/>
    <p:sldId id="486" r:id="rId87"/>
    <p:sldId id="487" r:id="rId88"/>
    <p:sldId id="501" r:id="rId89"/>
    <p:sldId id="488" r:id="rId90"/>
    <p:sldId id="489" r:id="rId91"/>
    <p:sldId id="490" r:id="rId92"/>
    <p:sldId id="491" r:id="rId93"/>
    <p:sldId id="492" r:id="rId94"/>
    <p:sldId id="493" r:id="rId95"/>
    <p:sldId id="494" r:id="rId96"/>
    <p:sldId id="495" r:id="rId97"/>
    <p:sldId id="496" r:id="rId98"/>
    <p:sldId id="497" r:id="rId99"/>
    <p:sldId id="498" r:id="rId100"/>
    <p:sldId id="499" r:id="rId101"/>
    <p:sldId id="500" r:id="rId102"/>
  </p:sldIdLst>
  <p:sldSz cx="12192000" cy="6858000"/>
  <p:notesSz cx="7315200" cy="96012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3200"/>
      </a:spcBef>
      <a:spcAft>
        <a:spcPts val="0"/>
      </a:spcAft>
      <a:buClrTx/>
      <a:buSzTx/>
      <a:buFontTx/>
      <a:buNone/>
      <a:tabLst/>
      <a:defRPr kumimoji="0" sz="3200" b="1" i="0" u="none" strike="noStrike" cap="none" spc="0" normalizeH="0" baseline="0">
        <a:ln>
          <a:noFill/>
        </a:ln>
        <a:solidFill>
          <a:srgbClr val="0F2C71"/>
        </a:solidFill>
        <a:effectLst/>
        <a:uFillTx/>
        <a:latin typeface="+mn-lt"/>
        <a:ea typeface="+mn-ea"/>
        <a:cs typeface="+mn-cs"/>
        <a:sym typeface="Quadon"/>
      </a:defRPr>
    </a:lvl1pPr>
    <a:lvl2pPr marL="0" marR="0" indent="228600" algn="l" defTabSz="584200" rtl="0" fontAlgn="auto" latinLnBrk="0" hangingPunct="0">
      <a:lnSpc>
        <a:spcPct val="100000"/>
      </a:lnSpc>
      <a:spcBef>
        <a:spcPts val="3200"/>
      </a:spcBef>
      <a:spcAft>
        <a:spcPts val="0"/>
      </a:spcAft>
      <a:buClrTx/>
      <a:buSzTx/>
      <a:buFontTx/>
      <a:buNone/>
      <a:tabLst/>
      <a:defRPr kumimoji="0" sz="3200" b="1" i="0" u="none" strike="noStrike" cap="none" spc="0" normalizeH="0" baseline="0">
        <a:ln>
          <a:noFill/>
        </a:ln>
        <a:solidFill>
          <a:srgbClr val="0F2C71"/>
        </a:solidFill>
        <a:effectLst/>
        <a:uFillTx/>
        <a:latin typeface="+mn-lt"/>
        <a:ea typeface="+mn-ea"/>
        <a:cs typeface="+mn-cs"/>
        <a:sym typeface="Quadon"/>
      </a:defRPr>
    </a:lvl2pPr>
    <a:lvl3pPr marL="0" marR="0" indent="457200" algn="l" defTabSz="584200" rtl="0" fontAlgn="auto" latinLnBrk="0" hangingPunct="0">
      <a:lnSpc>
        <a:spcPct val="100000"/>
      </a:lnSpc>
      <a:spcBef>
        <a:spcPts val="3200"/>
      </a:spcBef>
      <a:spcAft>
        <a:spcPts val="0"/>
      </a:spcAft>
      <a:buClrTx/>
      <a:buSzTx/>
      <a:buFontTx/>
      <a:buNone/>
      <a:tabLst/>
      <a:defRPr kumimoji="0" sz="3200" b="1" i="0" u="none" strike="noStrike" cap="none" spc="0" normalizeH="0" baseline="0">
        <a:ln>
          <a:noFill/>
        </a:ln>
        <a:solidFill>
          <a:srgbClr val="0F2C71"/>
        </a:solidFill>
        <a:effectLst/>
        <a:uFillTx/>
        <a:latin typeface="+mn-lt"/>
        <a:ea typeface="+mn-ea"/>
        <a:cs typeface="+mn-cs"/>
        <a:sym typeface="Quadon"/>
      </a:defRPr>
    </a:lvl3pPr>
    <a:lvl4pPr marL="0" marR="0" indent="685800" algn="l" defTabSz="584200" rtl="0" fontAlgn="auto" latinLnBrk="0" hangingPunct="0">
      <a:lnSpc>
        <a:spcPct val="100000"/>
      </a:lnSpc>
      <a:spcBef>
        <a:spcPts val="3200"/>
      </a:spcBef>
      <a:spcAft>
        <a:spcPts val="0"/>
      </a:spcAft>
      <a:buClrTx/>
      <a:buSzTx/>
      <a:buFontTx/>
      <a:buNone/>
      <a:tabLst/>
      <a:defRPr kumimoji="0" sz="3200" b="1" i="0" u="none" strike="noStrike" cap="none" spc="0" normalizeH="0" baseline="0">
        <a:ln>
          <a:noFill/>
        </a:ln>
        <a:solidFill>
          <a:srgbClr val="0F2C71"/>
        </a:solidFill>
        <a:effectLst/>
        <a:uFillTx/>
        <a:latin typeface="+mn-lt"/>
        <a:ea typeface="+mn-ea"/>
        <a:cs typeface="+mn-cs"/>
        <a:sym typeface="Quadon"/>
      </a:defRPr>
    </a:lvl4pPr>
    <a:lvl5pPr marL="0" marR="0" indent="914400" algn="l" defTabSz="584200" rtl="0" fontAlgn="auto" latinLnBrk="0" hangingPunct="0">
      <a:lnSpc>
        <a:spcPct val="100000"/>
      </a:lnSpc>
      <a:spcBef>
        <a:spcPts val="3200"/>
      </a:spcBef>
      <a:spcAft>
        <a:spcPts val="0"/>
      </a:spcAft>
      <a:buClrTx/>
      <a:buSzTx/>
      <a:buFontTx/>
      <a:buNone/>
      <a:tabLst/>
      <a:defRPr kumimoji="0" sz="3200" b="1" i="0" u="none" strike="noStrike" cap="none" spc="0" normalizeH="0" baseline="0">
        <a:ln>
          <a:noFill/>
        </a:ln>
        <a:solidFill>
          <a:srgbClr val="0F2C71"/>
        </a:solidFill>
        <a:effectLst/>
        <a:uFillTx/>
        <a:latin typeface="+mn-lt"/>
        <a:ea typeface="+mn-ea"/>
        <a:cs typeface="+mn-cs"/>
        <a:sym typeface="Quadon"/>
      </a:defRPr>
    </a:lvl5pPr>
    <a:lvl6pPr marL="0" marR="0" indent="1143000" algn="l" defTabSz="584200" rtl="0" fontAlgn="auto" latinLnBrk="0" hangingPunct="0">
      <a:lnSpc>
        <a:spcPct val="100000"/>
      </a:lnSpc>
      <a:spcBef>
        <a:spcPts val="3200"/>
      </a:spcBef>
      <a:spcAft>
        <a:spcPts val="0"/>
      </a:spcAft>
      <a:buClrTx/>
      <a:buSzTx/>
      <a:buFontTx/>
      <a:buNone/>
      <a:tabLst/>
      <a:defRPr kumimoji="0" sz="3200" b="1" i="0" u="none" strike="noStrike" cap="none" spc="0" normalizeH="0" baseline="0">
        <a:ln>
          <a:noFill/>
        </a:ln>
        <a:solidFill>
          <a:srgbClr val="0F2C71"/>
        </a:solidFill>
        <a:effectLst/>
        <a:uFillTx/>
        <a:latin typeface="+mn-lt"/>
        <a:ea typeface="+mn-ea"/>
        <a:cs typeface="+mn-cs"/>
        <a:sym typeface="Quadon"/>
      </a:defRPr>
    </a:lvl6pPr>
    <a:lvl7pPr marL="0" marR="0" indent="1371600" algn="l" defTabSz="584200" rtl="0" fontAlgn="auto" latinLnBrk="0" hangingPunct="0">
      <a:lnSpc>
        <a:spcPct val="100000"/>
      </a:lnSpc>
      <a:spcBef>
        <a:spcPts val="3200"/>
      </a:spcBef>
      <a:spcAft>
        <a:spcPts val="0"/>
      </a:spcAft>
      <a:buClrTx/>
      <a:buSzTx/>
      <a:buFontTx/>
      <a:buNone/>
      <a:tabLst/>
      <a:defRPr kumimoji="0" sz="3200" b="1" i="0" u="none" strike="noStrike" cap="none" spc="0" normalizeH="0" baseline="0">
        <a:ln>
          <a:noFill/>
        </a:ln>
        <a:solidFill>
          <a:srgbClr val="0F2C71"/>
        </a:solidFill>
        <a:effectLst/>
        <a:uFillTx/>
        <a:latin typeface="+mn-lt"/>
        <a:ea typeface="+mn-ea"/>
        <a:cs typeface="+mn-cs"/>
        <a:sym typeface="Quadon"/>
      </a:defRPr>
    </a:lvl7pPr>
    <a:lvl8pPr marL="0" marR="0" indent="1600200" algn="l" defTabSz="584200" rtl="0" fontAlgn="auto" latinLnBrk="0" hangingPunct="0">
      <a:lnSpc>
        <a:spcPct val="100000"/>
      </a:lnSpc>
      <a:spcBef>
        <a:spcPts val="3200"/>
      </a:spcBef>
      <a:spcAft>
        <a:spcPts val="0"/>
      </a:spcAft>
      <a:buClrTx/>
      <a:buSzTx/>
      <a:buFontTx/>
      <a:buNone/>
      <a:tabLst/>
      <a:defRPr kumimoji="0" sz="3200" b="1" i="0" u="none" strike="noStrike" cap="none" spc="0" normalizeH="0" baseline="0">
        <a:ln>
          <a:noFill/>
        </a:ln>
        <a:solidFill>
          <a:srgbClr val="0F2C71"/>
        </a:solidFill>
        <a:effectLst/>
        <a:uFillTx/>
        <a:latin typeface="+mn-lt"/>
        <a:ea typeface="+mn-ea"/>
        <a:cs typeface="+mn-cs"/>
        <a:sym typeface="Quadon"/>
      </a:defRPr>
    </a:lvl8pPr>
    <a:lvl9pPr marL="0" marR="0" indent="1828800" algn="l" defTabSz="584200" rtl="0" fontAlgn="auto" latinLnBrk="0" hangingPunct="0">
      <a:lnSpc>
        <a:spcPct val="100000"/>
      </a:lnSpc>
      <a:spcBef>
        <a:spcPts val="3200"/>
      </a:spcBef>
      <a:spcAft>
        <a:spcPts val="0"/>
      </a:spcAft>
      <a:buClrTx/>
      <a:buSzTx/>
      <a:buFontTx/>
      <a:buNone/>
      <a:tabLst/>
      <a:defRPr kumimoji="0" sz="3200" b="1" i="0" u="none" strike="noStrike" cap="none" spc="0" normalizeH="0" baseline="0">
        <a:ln>
          <a:noFill/>
        </a:ln>
        <a:solidFill>
          <a:srgbClr val="0F2C71"/>
        </a:solidFill>
        <a:effectLst/>
        <a:uFillTx/>
        <a:latin typeface="+mn-lt"/>
        <a:ea typeface="+mn-ea"/>
        <a:cs typeface="+mn-cs"/>
        <a:sym typeface="Quadon"/>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588003-DAA3-A2D2-4988-07A18E9A2635}" name="Liam Haviv" initials="LH" userId="S::lhaviv1@jh.edu::3fc394ff-b63a-4df4-ad56-e25680519140" providerId="AD"/>
  <p188:author id="{B6F8D15A-F75C-C012-CE34-01FAC1A788A0}" name="Branville Bard" initials="BB" userId="02ff722d709c3b5a"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mes Gillis" initials="JG" lastIdx="1" clrIdx="0">
    <p:extLst>
      <p:ext uri="{19B8F6BF-5375-455C-9EA6-DF929625EA0E}">
        <p15:presenceInfo xmlns:p15="http://schemas.microsoft.com/office/powerpoint/2012/main" userId="S-1-5-21-1214440339-484763869-725345543-56054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75"/>
    <a:srgbClr val="6AACE4"/>
    <a:srgbClr val="335791"/>
    <a:srgbClr val="C15034"/>
    <a:srgbClr val="002C75"/>
    <a:srgbClr val="000000"/>
    <a:srgbClr val="A268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16910B-5651-2042-A69D-BDBE688FD732}" v="115" dt="2025-06-23T22:19:52.604"/>
    <p1510:client id="{FC92A787-3A08-471B-97E3-4AAA016E6357}" v="22" dt="2025-06-23T21:41:23.85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theme" Target="theme/theme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notesMaster" Target="notesMasters/notesMaster1.xml"/><Relationship Id="rId108"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microsoft.com/office/2016/11/relationships/changesInfo" Target="changesInfos/changesInfo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lvin L. Smith Jr." userId="572b4dbc-c21a-4286-9ce9-4c6b0122594e" providerId="ADAL" clId="{5116910B-5651-2042-A69D-BDBE688FD732}"/>
    <pc:docChg chg="modSld">
      <pc:chgData name="Calvin L. Smith Jr." userId="572b4dbc-c21a-4286-9ce9-4c6b0122594e" providerId="ADAL" clId="{5116910B-5651-2042-A69D-BDBE688FD732}" dt="2025-06-23T22:19:52.604" v="114" actId="20577"/>
      <pc:docMkLst>
        <pc:docMk/>
      </pc:docMkLst>
      <pc:sldChg chg="modSp">
        <pc:chgData name="Calvin L. Smith Jr." userId="572b4dbc-c21a-4286-9ce9-4c6b0122594e" providerId="ADAL" clId="{5116910B-5651-2042-A69D-BDBE688FD732}" dt="2025-06-23T22:19:52.604" v="114" actId="20577"/>
        <pc:sldMkLst>
          <pc:docMk/>
          <pc:sldMk cId="521841850" sldId="433"/>
        </pc:sldMkLst>
        <pc:spChg chg="mod">
          <ac:chgData name="Calvin L. Smith Jr." userId="572b4dbc-c21a-4286-9ce9-4c6b0122594e" providerId="ADAL" clId="{5116910B-5651-2042-A69D-BDBE688FD732}" dt="2025-06-23T22:19:52.604" v="114" actId="20577"/>
          <ac:spMkLst>
            <pc:docMk/>
            <pc:sldMk cId="521841850" sldId="433"/>
            <ac:spMk id="4" creationId="{8F1914D8-22A5-4C26-8A77-BB26B10A2423}"/>
          </ac:spMkLst>
        </pc:spChg>
      </pc:sldChg>
    </pc:docChg>
  </pc:docChgLst>
  <pc:docChgLst>
    <pc:chgData name="Calvin L. Smith Jr." userId="572b4dbc-c21a-4286-9ce9-4c6b0122594e" providerId="ADAL" clId="{FC92A787-3A08-471B-97E3-4AAA016E6357}"/>
    <pc:docChg chg="undo custSel addSld modSld sldOrd">
      <pc:chgData name="Calvin L. Smith Jr." userId="572b4dbc-c21a-4286-9ce9-4c6b0122594e" providerId="ADAL" clId="{FC92A787-3A08-471B-97E3-4AAA016E6357}" dt="2025-06-23T21:46:32.049" v="2176" actId="207"/>
      <pc:docMkLst>
        <pc:docMk/>
      </pc:docMkLst>
      <pc:sldChg chg="mod ord modShow">
        <pc:chgData name="Calvin L. Smith Jr." userId="572b4dbc-c21a-4286-9ce9-4c6b0122594e" providerId="ADAL" clId="{FC92A787-3A08-471B-97E3-4AAA016E6357}" dt="2025-06-23T20:50:28.834" v="1025"/>
        <pc:sldMkLst>
          <pc:docMk/>
          <pc:sldMk cId="0" sldId="264"/>
        </pc:sldMkLst>
      </pc:sldChg>
      <pc:sldChg chg="ord">
        <pc:chgData name="Calvin L. Smith Jr." userId="572b4dbc-c21a-4286-9ce9-4c6b0122594e" providerId="ADAL" clId="{FC92A787-3A08-471B-97E3-4AAA016E6357}" dt="2025-06-23T20:50:12.814" v="1023"/>
        <pc:sldMkLst>
          <pc:docMk/>
          <pc:sldMk cId="521841850" sldId="433"/>
        </pc:sldMkLst>
      </pc:sldChg>
      <pc:sldChg chg="ord">
        <pc:chgData name="Calvin L. Smith Jr." userId="572b4dbc-c21a-4286-9ce9-4c6b0122594e" providerId="ADAL" clId="{FC92A787-3A08-471B-97E3-4AAA016E6357}" dt="2025-06-23T20:50:12.814" v="1023"/>
        <pc:sldMkLst>
          <pc:docMk/>
          <pc:sldMk cId="579589705" sldId="453"/>
        </pc:sldMkLst>
      </pc:sldChg>
      <pc:sldChg chg="ord setBg">
        <pc:chgData name="Calvin L. Smith Jr." userId="572b4dbc-c21a-4286-9ce9-4c6b0122594e" providerId="ADAL" clId="{FC92A787-3A08-471B-97E3-4AAA016E6357}" dt="2025-06-23T20:52:30.606" v="1028"/>
        <pc:sldMkLst>
          <pc:docMk/>
          <pc:sldMk cId="3032068512" sldId="457"/>
        </pc:sldMkLst>
      </pc:sldChg>
      <pc:sldChg chg="modSp mod modClrScheme chgLayout">
        <pc:chgData name="Calvin L. Smith Jr." userId="572b4dbc-c21a-4286-9ce9-4c6b0122594e" providerId="ADAL" clId="{FC92A787-3A08-471B-97E3-4AAA016E6357}" dt="2025-06-23T19:06:26.115" v="104" actId="207"/>
        <pc:sldMkLst>
          <pc:docMk/>
          <pc:sldMk cId="2049742526" sldId="460"/>
        </pc:sldMkLst>
        <pc:spChg chg="mod ord">
          <ac:chgData name="Calvin L. Smith Jr." userId="572b4dbc-c21a-4286-9ce9-4c6b0122594e" providerId="ADAL" clId="{FC92A787-3A08-471B-97E3-4AAA016E6357}" dt="2025-06-23T19:06:26.115" v="104" actId="207"/>
          <ac:spMkLst>
            <pc:docMk/>
            <pc:sldMk cId="2049742526" sldId="460"/>
            <ac:spMk id="2" creationId="{F102D442-C4FA-FA4E-199B-D1A913002961}"/>
          </ac:spMkLst>
        </pc:spChg>
      </pc:sldChg>
      <pc:sldChg chg="setBg">
        <pc:chgData name="Calvin L. Smith Jr." userId="572b4dbc-c21a-4286-9ce9-4c6b0122594e" providerId="ADAL" clId="{FC92A787-3A08-471B-97E3-4AAA016E6357}" dt="2025-06-23T19:32:25.974" v="317"/>
        <pc:sldMkLst>
          <pc:docMk/>
          <pc:sldMk cId="4118036341" sldId="461"/>
        </pc:sldMkLst>
      </pc:sldChg>
      <pc:sldChg chg="ord">
        <pc:chgData name="Calvin L. Smith Jr." userId="572b4dbc-c21a-4286-9ce9-4c6b0122594e" providerId="ADAL" clId="{FC92A787-3A08-471B-97E3-4AAA016E6357}" dt="2025-06-23T20:48:22.486" v="983"/>
        <pc:sldMkLst>
          <pc:docMk/>
          <pc:sldMk cId="3927695023" sldId="464"/>
        </pc:sldMkLst>
      </pc:sldChg>
      <pc:sldChg chg="mod ord modShow">
        <pc:chgData name="Calvin L. Smith Jr." userId="572b4dbc-c21a-4286-9ce9-4c6b0122594e" providerId="ADAL" clId="{FC92A787-3A08-471B-97E3-4AAA016E6357}" dt="2025-06-23T20:48:52.332" v="987"/>
        <pc:sldMkLst>
          <pc:docMk/>
          <pc:sldMk cId="653520131" sldId="465"/>
        </pc:sldMkLst>
      </pc:sldChg>
      <pc:sldChg chg="modSp mod modClrScheme chgLayout">
        <pc:chgData name="Calvin L. Smith Jr." userId="572b4dbc-c21a-4286-9ce9-4c6b0122594e" providerId="ADAL" clId="{FC92A787-3A08-471B-97E3-4AAA016E6357}" dt="2025-06-23T19:05:47.392" v="96" actId="1076"/>
        <pc:sldMkLst>
          <pc:docMk/>
          <pc:sldMk cId="3905524699" sldId="466"/>
        </pc:sldMkLst>
        <pc:spChg chg="mod">
          <ac:chgData name="Calvin L. Smith Jr." userId="572b4dbc-c21a-4286-9ce9-4c6b0122594e" providerId="ADAL" clId="{FC92A787-3A08-471B-97E3-4AAA016E6357}" dt="2025-06-23T19:05:47.392" v="96" actId="1076"/>
          <ac:spMkLst>
            <pc:docMk/>
            <pc:sldMk cId="3905524699" sldId="466"/>
            <ac:spMk id="2" creationId="{00E7895A-6C21-45A2-99D9-F6351517576D}"/>
          </ac:spMkLst>
        </pc:spChg>
        <pc:spChg chg="mod ord">
          <ac:chgData name="Calvin L. Smith Jr." userId="572b4dbc-c21a-4286-9ce9-4c6b0122594e" providerId="ADAL" clId="{FC92A787-3A08-471B-97E3-4AAA016E6357}" dt="2025-06-23T19:05:44.118" v="95" actId="1076"/>
          <ac:spMkLst>
            <pc:docMk/>
            <pc:sldMk cId="3905524699" sldId="466"/>
            <ac:spMk id="4" creationId="{E61272B1-3A29-0E93-14B6-246B1AFFC9E2}"/>
          </ac:spMkLst>
        </pc:spChg>
      </pc:sldChg>
      <pc:sldChg chg="setBg">
        <pc:chgData name="Calvin L. Smith Jr." userId="572b4dbc-c21a-4286-9ce9-4c6b0122594e" providerId="ADAL" clId="{FC92A787-3A08-471B-97E3-4AAA016E6357}" dt="2025-06-23T20:54:10.043" v="1087"/>
        <pc:sldMkLst>
          <pc:docMk/>
          <pc:sldMk cId="1999425040" sldId="467"/>
        </pc:sldMkLst>
      </pc:sldChg>
      <pc:sldChg chg="ord">
        <pc:chgData name="Calvin L. Smith Jr." userId="572b4dbc-c21a-4286-9ce9-4c6b0122594e" providerId="ADAL" clId="{FC92A787-3A08-471B-97E3-4AAA016E6357}" dt="2025-06-23T20:48:22.486" v="983"/>
        <pc:sldMkLst>
          <pc:docMk/>
          <pc:sldMk cId="2331257064" sldId="473"/>
        </pc:sldMkLst>
      </pc:sldChg>
      <pc:sldChg chg="ord">
        <pc:chgData name="Calvin L. Smith Jr." userId="572b4dbc-c21a-4286-9ce9-4c6b0122594e" providerId="ADAL" clId="{FC92A787-3A08-471B-97E3-4AAA016E6357}" dt="2025-06-23T20:48:22.486" v="983"/>
        <pc:sldMkLst>
          <pc:docMk/>
          <pc:sldMk cId="1403713991" sldId="474"/>
        </pc:sldMkLst>
      </pc:sldChg>
      <pc:sldChg chg="ord">
        <pc:chgData name="Calvin L. Smith Jr." userId="572b4dbc-c21a-4286-9ce9-4c6b0122594e" providerId="ADAL" clId="{FC92A787-3A08-471B-97E3-4AAA016E6357}" dt="2025-06-23T20:48:22.486" v="983"/>
        <pc:sldMkLst>
          <pc:docMk/>
          <pc:sldMk cId="4265068912" sldId="475"/>
        </pc:sldMkLst>
      </pc:sldChg>
      <pc:sldChg chg="ord">
        <pc:chgData name="Calvin L. Smith Jr." userId="572b4dbc-c21a-4286-9ce9-4c6b0122594e" providerId="ADAL" clId="{FC92A787-3A08-471B-97E3-4AAA016E6357}" dt="2025-06-23T20:48:22.486" v="983"/>
        <pc:sldMkLst>
          <pc:docMk/>
          <pc:sldMk cId="2989518400" sldId="476"/>
        </pc:sldMkLst>
      </pc:sldChg>
      <pc:sldChg chg="mod ord modShow">
        <pc:chgData name="Calvin L. Smith Jr." userId="572b4dbc-c21a-4286-9ce9-4c6b0122594e" providerId="ADAL" clId="{FC92A787-3A08-471B-97E3-4AAA016E6357}" dt="2025-06-23T20:48:52.332" v="987"/>
        <pc:sldMkLst>
          <pc:docMk/>
          <pc:sldMk cId="2672965371" sldId="477"/>
        </pc:sldMkLst>
      </pc:sldChg>
      <pc:sldChg chg="mod ord modShow">
        <pc:chgData name="Calvin L. Smith Jr." userId="572b4dbc-c21a-4286-9ce9-4c6b0122594e" providerId="ADAL" clId="{FC92A787-3A08-471B-97E3-4AAA016E6357}" dt="2025-06-23T20:48:52.332" v="987"/>
        <pc:sldMkLst>
          <pc:docMk/>
          <pc:sldMk cId="2075729104" sldId="478"/>
        </pc:sldMkLst>
      </pc:sldChg>
      <pc:sldChg chg="mod ord modShow">
        <pc:chgData name="Calvin L. Smith Jr." userId="572b4dbc-c21a-4286-9ce9-4c6b0122594e" providerId="ADAL" clId="{FC92A787-3A08-471B-97E3-4AAA016E6357}" dt="2025-06-23T20:48:52.332" v="987"/>
        <pc:sldMkLst>
          <pc:docMk/>
          <pc:sldMk cId="933707002" sldId="479"/>
        </pc:sldMkLst>
      </pc:sldChg>
      <pc:sldChg chg="ord">
        <pc:chgData name="Calvin L. Smith Jr." userId="572b4dbc-c21a-4286-9ce9-4c6b0122594e" providerId="ADAL" clId="{FC92A787-3A08-471B-97E3-4AAA016E6357}" dt="2025-06-23T20:48:22.486" v="983"/>
        <pc:sldMkLst>
          <pc:docMk/>
          <pc:sldMk cId="3342758189" sldId="480"/>
        </pc:sldMkLst>
      </pc:sldChg>
      <pc:sldChg chg="ord">
        <pc:chgData name="Calvin L. Smith Jr." userId="572b4dbc-c21a-4286-9ce9-4c6b0122594e" providerId="ADAL" clId="{FC92A787-3A08-471B-97E3-4AAA016E6357}" dt="2025-06-23T20:48:22.486" v="983"/>
        <pc:sldMkLst>
          <pc:docMk/>
          <pc:sldMk cId="1208283548" sldId="481"/>
        </pc:sldMkLst>
      </pc:sldChg>
      <pc:sldChg chg="ord">
        <pc:chgData name="Calvin L. Smith Jr." userId="572b4dbc-c21a-4286-9ce9-4c6b0122594e" providerId="ADAL" clId="{FC92A787-3A08-471B-97E3-4AAA016E6357}" dt="2025-06-23T20:48:22.486" v="983"/>
        <pc:sldMkLst>
          <pc:docMk/>
          <pc:sldMk cId="4045921649" sldId="482"/>
        </pc:sldMkLst>
      </pc:sldChg>
      <pc:sldChg chg="ord">
        <pc:chgData name="Calvin L. Smith Jr." userId="572b4dbc-c21a-4286-9ce9-4c6b0122594e" providerId="ADAL" clId="{FC92A787-3A08-471B-97E3-4AAA016E6357}" dt="2025-06-23T20:48:22.486" v="983"/>
        <pc:sldMkLst>
          <pc:docMk/>
          <pc:sldMk cId="908621479" sldId="483"/>
        </pc:sldMkLst>
      </pc:sldChg>
      <pc:sldChg chg="ord">
        <pc:chgData name="Calvin L. Smith Jr." userId="572b4dbc-c21a-4286-9ce9-4c6b0122594e" providerId="ADAL" clId="{FC92A787-3A08-471B-97E3-4AAA016E6357}" dt="2025-06-23T20:48:22.486" v="983"/>
        <pc:sldMkLst>
          <pc:docMk/>
          <pc:sldMk cId="182677482" sldId="484"/>
        </pc:sldMkLst>
      </pc:sldChg>
      <pc:sldChg chg="ord">
        <pc:chgData name="Calvin L. Smith Jr." userId="572b4dbc-c21a-4286-9ce9-4c6b0122594e" providerId="ADAL" clId="{FC92A787-3A08-471B-97E3-4AAA016E6357}" dt="2025-06-23T20:48:22.486" v="983"/>
        <pc:sldMkLst>
          <pc:docMk/>
          <pc:sldMk cId="3805311888" sldId="485"/>
        </pc:sldMkLst>
      </pc:sldChg>
      <pc:sldChg chg="ord">
        <pc:chgData name="Calvin L. Smith Jr." userId="572b4dbc-c21a-4286-9ce9-4c6b0122594e" providerId="ADAL" clId="{FC92A787-3A08-471B-97E3-4AAA016E6357}" dt="2025-06-23T20:48:22.486" v="983"/>
        <pc:sldMkLst>
          <pc:docMk/>
          <pc:sldMk cId="2931743816" sldId="486"/>
        </pc:sldMkLst>
      </pc:sldChg>
      <pc:sldChg chg="ord">
        <pc:chgData name="Calvin L. Smith Jr." userId="572b4dbc-c21a-4286-9ce9-4c6b0122594e" providerId="ADAL" clId="{FC92A787-3A08-471B-97E3-4AAA016E6357}" dt="2025-06-23T20:48:22.486" v="983"/>
        <pc:sldMkLst>
          <pc:docMk/>
          <pc:sldMk cId="3421531085" sldId="487"/>
        </pc:sldMkLst>
      </pc:sldChg>
      <pc:sldChg chg="ord">
        <pc:chgData name="Calvin L. Smith Jr." userId="572b4dbc-c21a-4286-9ce9-4c6b0122594e" providerId="ADAL" clId="{FC92A787-3A08-471B-97E3-4AAA016E6357}" dt="2025-06-23T20:48:22.486" v="983"/>
        <pc:sldMkLst>
          <pc:docMk/>
          <pc:sldMk cId="4130012302" sldId="488"/>
        </pc:sldMkLst>
      </pc:sldChg>
      <pc:sldChg chg="ord">
        <pc:chgData name="Calvin L. Smith Jr." userId="572b4dbc-c21a-4286-9ce9-4c6b0122594e" providerId="ADAL" clId="{FC92A787-3A08-471B-97E3-4AAA016E6357}" dt="2025-06-23T20:48:22.486" v="983"/>
        <pc:sldMkLst>
          <pc:docMk/>
          <pc:sldMk cId="1981832608" sldId="489"/>
        </pc:sldMkLst>
      </pc:sldChg>
      <pc:sldChg chg="ord">
        <pc:chgData name="Calvin L. Smith Jr." userId="572b4dbc-c21a-4286-9ce9-4c6b0122594e" providerId="ADAL" clId="{FC92A787-3A08-471B-97E3-4AAA016E6357}" dt="2025-06-23T20:48:22.486" v="983"/>
        <pc:sldMkLst>
          <pc:docMk/>
          <pc:sldMk cId="1778873155" sldId="490"/>
        </pc:sldMkLst>
      </pc:sldChg>
      <pc:sldChg chg="ord">
        <pc:chgData name="Calvin L. Smith Jr." userId="572b4dbc-c21a-4286-9ce9-4c6b0122594e" providerId="ADAL" clId="{FC92A787-3A08-471B-97E3-4AAA016E6357}" dt="2025-06-23T20:48:22.486" v="983"/>
        <pc:sldMkLst>
          <pc:docMk/>
          <pc:sldMk cId="4257274321" sldId="491"/>
        </pc:sldMkLst>
      </pc:sldChg>
      <pc:sldChg chg="ord">
        <pc:chgData name="Calvin L. Smith Jr." userId="572b4dbc-c21a-4286-9ce9-4c6b0122594e" providerId="ADAL" clId="{FC92A787-3A08-471B-97E3-4AAA016E6357}" dt="2025-06-23T20:48:22.486" v="983"/>
        <pc:sldMkLst>
          <pc:docMk/>
          <pc:sldMk cId="2959275608" sldId="492"/>
        </pc:sldMkLst>
      </pc:sldChg>
      <pc:sldChg chg="ord">
        <pc:chgData name="Calvin L. Smith Jr." userId="572b4dbc-c21a-4286-9ce9-4c6b0122594e" providerId="ADAL" clId="{FC92A787-3A08-471B-97E3-4AAA016E6357}" dt="2025-06-23T20:48:22.486" v="983"/>
        <pc:sldMkLst>
          <pc:docMk/>
          <pc:sldMk cId="661602231" sldId="493"/>
        </pc:sldMkLst>
      </pc:sldChg>
      <pc:sldChg chg="ord">
        <pc:chgData name="Calvin L. Smith Jr." userId="572b4dbc-c21a-4286-9ce9-4c6b0122594e" providerId="ADAL" clId="{FC92A787-3A08-471B-97E3-4AAA016E6357}" dt="2025-06-23T20:48:22.486" v="983"/>
        <pc:sldMkLst>
          <pc:docMk/>
          <pc:sldMk cId="501447707" sldId="494"/>
        </pc:sldMkLst>
      </pc:sldChg>
      <pc:sldChg chg="ord">
        <pc:chgData name="Calvin L. Smith Jr." userId="572b4dbc-c21a-4286-9ce9-4c6b0122594e" providerId="ADAL" clId="{FC92A787-3A08-471B-97E3-4AAA016E6357}" dt="2025-06-23T20:48:22.486" v="983"/>
        <pc:sldMkLst>
          <pc:docMk/>
          <pc:sldMk cId="1167750405" sldId="495"/>
        </pc:sldMkLst>
      </pc:sldChg>
      <pc:sldChg chg="ord">
        <pc:chgData name="Calvin L. Smith Jr." userId="572b4dbc-c21a-4286-9ce9-4c6b0122594e" providerId="ADAL" clId="{FC92A787-3A08-471B-97E3-4AAA016E6357}" dt="2025-06-23T20:48:22.486" v="983"/>
        <pc:sldMkLst>
          <pc:docMk/>
          <pc:sldMk cId="2651759293" sldId="496"/>
        </pc:sldMkLst>
      </pc:sldChg>
      <pc:sldChg chg="ord">
        <pc:chgData name="Calvin L. Smith Jr." userId="572b4dbc-c21a-4286-9ce9-4c6b0122594e" providerId="ADAL" clId="{FC92A787-3A08-471B-97E3-4AAA016E6357}" dt="2025-06-23T20:48:22.486" v="983"/>
        <pc:sldMkLst>
          <pc:docMk/>
          <pc:sldMk cId="2956036939" sldId="497"/>
        </pc:sldMkLst>
      </pc:sldChg>
      <pc:sldChg chg="ord">
        <pc:chgData name="Calvin L. Smith Jr." userId="572b4dbc-c21a-4286-9ce9-4c6b0122594e" providerId="ADAL" clId="{FC92A787-3A08-471B-97E3-4AAA016E6357}" dt="2025-06-23T20:48:22.486" v="983"/>
        <pc:sldMkLst>
          <pc:docMk/>
          <pc:sldMk cId="1813990143" sldId="498"/>
        </pc:sldMkLst>
      </pc:sldChg>
      <pc:sldChg chg="ord">
        <pc:chgData name="Calvin L. Smith Jr." userId="572b4dbc-c21a-4286-9ce9-4c6b0122594e" providerId="ADAL" clId="{FC92A787-3A08-471B-97E3-4AAA016E6357}" dt="2025-06-23T20:48:22.486" v="983"/>
        <pc:sldMkLst>
          <pc:docMk/>
          <pc:sldMk cId="3982954574" sldId="499"/>
        </pc:sldMkLst>
      </pc:sldChg>
      <pc:sldChg chg="ord">
        <pc:chgData name="Calvin L. Smith Jr." userId="572b4dbc-c21a-4286-9ce9-4c6b0122594e" providerId="ADAL" clId="{FC92A787-3A08-471B-97E3-4AAA016E6357}" dt="2025-06-23T20:48:22.486" v="983"/>
        <pc:sldMkLst>
          <pc:docMk/>
          <pc:sldMk cId="780234927" sldId="500"/>
        </pc:sldMkLst>
      </pc:sldChg>
      <pc:sldChg chg="ord">
        <pc:chgData name="Calvin L. Smith Jr." userId="572b4dbc-c21a-4286-9ce9-4c6b0122594e" providerId="ADAL" clId="{FC92A787-3A08-471B-97E3-4AAA016E6357}" dt="2025-06-23T20:48:22.486" v="983"/>
        <pc:sldMkLst>
          <pc:docMk/>
          <pc:sldMk cId="2589711923" sldId="501"/>
        </pc:sldMkLst>
      </pc:sldChg>
      <pc:sldChg chg="ord">
        <pc:chgData name="Calvin L. Smith Jr." userId="572b4dbc-c21a-4286-9ce9-4c6b0122594e" providerId="ADAL" clId="{FC92A787-3A08-471B-97E3-4AAA016E6357}" dt="2025-06-23T20:48:22.486" v="983"/>
        <pc:sldMkLst>
          <pc:docMk/>
          <pc:sldMk cId="1899136636" sldId="503"/>
        </pc:sldMkLst>
      </pc:sldChg>
      <pc:sldChg chg="ord">
        <pc:chgData name="Calvin L. Smith Jr." userId="572b4dbc-c21a-4286-9ce9-4c6b0122594e" providerId="ADAL" clId="{FC92A787-3A08-471B-97E3-4AAA016E6357}" dt="2025-06-23T20:48:22.486" v="983"/>
        <pc:sldMkLst>
          <pc:docMk/>
          <pc:sldMk cId="692722379" sldId="505"/>
        </pc:sldMkLst>
      </pc:sldChg>
      <pc:sldChg chg="setBg">
        <pc:chgData name="Calvin L. Smith Jr." userId="572b4dbc-c21a-4286-9ce9-4c6b0122594e" providerId="ADAL" clId="{FC92A787-3A08-471B-97E3-4AAA016E6357}" dt="2025-06-23T19:32:35.171" v="318"/>
        <pc:sldMkLst>
          <pc:docMk/>
          <pc:sldMk cId="698774613" sldId="506"/>
        </pc:sldMkLst>
      </pc:sldChg>
      <pc:sldChg chg="mod ord modShow">
        <pc:chgData name="Calvin L. Smith Jr." userId="572b4dbc-c21a-4286-9ce9-4c6b0122594e" providerId="ADAL" clId="{FC92A787-3A08-471B-97E3-4AAA016E6357}" dt="2025-06-23T20:48:52.332" v="987"/>
        <pc:sldMkLst>
          <pc:docMk/>
          <pc:sldMk cId="2863689022" sldId="508"/>
        </pc:sldMkLst>
      </pc:sldChg>
      <pc:sldChg chg="mod ord modShow">
        <pc:chgData name="Calvin L. Smith Jr." userId="572b4dbc-c21a-4286-9ce9-4c6b0122594e" providerId="ADAL" clId="{FC92A787-3A08-471B-97E3-4AAA016E6357}" dt="2025-06-23T20:48:52.332" v="987"/>
        <pc:sldMkLst>
          <pc:docMk/>
          <pc:sldMk cId="884405047" sldId="509"/>
        </pc:sldMkLst>
      </pc:sldChg>
      <pc:sldChg chg="modSp mod ord modShow">
        <pc:chgData name="Calvin L. Smith Jr." userId="572b4dbc-c21a-4286-9ce9-4c6b0122594e" providerId="ADAL" clId="{FC92A787-3A08-471B-97E3-4AAA016E6357}" dt="2025-06-23T20:50:32.748" v="1027"/>
        <pc:sldMkLst>
          <pc:docMk/>
          <pc:sldMk cId="1411845218" sldId="510"/>
        </pc:sldMkLst>
        <pc:spChg chg="mod">
          <ac:chgData name="Calvin L. Smith Jr." userId="572b4dbc-c21a-4286-9ce9-4c6b0122594e" providerId="ADAL" clId="{FC92A787-3A08-471B-97E3-4AAA016E6357}" dt="2025-06-23T20:49:43.358" v="1019" actId="20577"/>
          <ac:spMkLst>
            <pc:docMk/>
            <pc:sldMk cId="1411845218" sldId="510"/>
            <ac:spMk id="2" creationId="{5A269252-42A8-4276-ACB2-753024894A9E}"/>
          </ac:spMkLst>
        </pc:spChg>
      </pc:sldChg>
      <pc:sldChg chg="ord">
        <pc:chgData name="Calvin L. Smith Jr." userId="572b4dbc-c21a-4286-9ce9-4c6b0122594e" providerId="ADAL" clId="{FC92A787-3A08-471B-97E3-4AAA016E6357}" dt="2025-06-23T20:45:42.303" v="981"/>
        <pc:sldMkLst>
          <pc:docMk/>
          <pc:sldMk cId="255753762" sldId="511"/>
        </pc:sldMkLst>
      </pc:sldChg>
      <pc:sldChg chg="addSp modSp mod">
        <pc:chgData name="Calvin L. Smith Jr." userId="572b4dbc-c21a-4286-9ce9-4c6b0122594e" providerId="ADAL" clId="{FC92A787-3A08-471B-97E3-4AAA016E6357}" dt="2025-06-23T21:41:56.903" v="2056" actId="1076"/>
        <pc:sldMkLst>
          <pc:docMk/>
          <pc:sldMk cId="687277683" sldId="513"/>
        </pc:sldMkLst>
        <pc:spChg chg="add mod">
          <ac:chgData name="Calvin L. Smith Jr." userId="572b4dbc-c21a-4286-9ce9-4c6b0122594e" providerId="ADAL" clId="{FC92A787-3A08-471B-97E3-4AAA016E6357}" dt="2025-06-23T21:41:56.903" v="2056" actId="1076"/>
          <ac:spMkLst>
            <pc:docMk/>
            <pc:sldMk cId="687277683" sldId="513"/>
            <ac:spMk id="3" creationId="{DAB9B4AD-6492-B151-63E3-1ECC66D47CF0}"/>
          </ac:spMkLst>
        </pc:spChg>
      </pc:sldChg>
      <pc:sldChg chg="modSp mod modClrScheme chgLayout">
        <pc:chgData name="Calvin L. Smith Jr." userId="572b4dbc-c21a-4286-9ce9-4c6b0122594e" providerId="ADAL" clId="{FC92A787-3A08-471B-97E3-4AAA016E6357}" dt="2025-06-23T18:59:27.568" v="7" actId="1076"/>
        <pc:sldMkLst>
          <pc:docMk/>
          <pc:sldMk cId="3778047294" sldId="514"/>
        </pc:sldMkLst>
        <pc:spChg chg="mod">
          <ac:chgData name="Calvin L. Smith Jr." userId="572b4dbc-c21a-4286-9ce9-4c6b0122594e" providerId="ADAL" clId="{FC92A787-3A08-471B-97E3-4AAA016E6357}" dt="2025-06-23T18:59:27.568" v="7" actId="1076"/>
          <ac:spMkLst>
            <pc:docMk/>
            <pc:sldMk cId="3778047294" sldId="514"/>
            <ac:spMk id="2" creationId="{EC8D7CDC-663D-30D2-9B03-709644296C5D}"/>
          </ac:spMkLst>
        </pc:spChg>
        <pc:spChg chg="mod ord">
          <ac:chgData name="Calvin L. Smith Jr." userId="572b4dbc-c21a-4286-9ce9-4c6b0122594e" providerId="ADAL" clId="{FC92A787-3A08-471B-97E3-4AAA016E6357}" dt="2025-06-23T18:59:23.859" v="6" actId="1076"/>
          <ac:spMkLst>
            <pc:docMk/>
            <pc:sldMk cId="3778047294" sldId="514"/>
            <ac:spMk id="4" creationId="{08530863-09D1-E49A-09A3-69205DAB6C03}"/>
          </ac:spMkLst>
        </pc:spChg>
      </pc:sldChg>
      <pc:sldChg chg="modSp mod modClrScheme chgLayout">
        <pc:chgData name="Calvin L. Smith Jr." userId="572b4dbc-c21a-4286-9ce9-4c6b0122594e" providerId="ADAL" clId="{FC92A787-3A08-471B-97E3-4AAA016E6357}" dt="2025-06-23T19:04:26.676" v="15" actId="1076"/>
        <pc:sldMkLst>
          <pc:docMk/>
          <pc:sldMk cId="4119149765" sldId="515"/>
        </pc:sldMkLst>
        <pc:spChg chg="mod">
          <ac:chgData name="Calvin L. Smith Jr." userId="572b4dbc-c21a-4286-9ce9-4c6b0122594e" providerId="ADAL" clId="{FC92A787-3A08-471B-97E3-4AAA016E6357}" dt="2025-06-23T19:04:26.676" v="15" actId="1076"/>
          <ac:spMkLst>
            <pc:docMk/>
            <pc:sldMk cId="4119149765" sldId="515"/>
            <ac:spMk id="2" creationId="{000C4311-690B-273B-2872-FF1AC7CF97DE}"/>
          </ac:spMkLst>
        </pc:spChg>
        <pc:spChg chg="mod ord">
          <ac:chgData name="Calvin L. Smith Jr." userId="572b4dbc-c21a-4286-9ce9-4c6b0122594e" providerId="ADAL" clId="{FC92A787-3A08-471B-97E3-4AAA016E6357}" dt="2025-06-23T19:04:11.945" v="12" actId="1076"/>
          <ac:spMkLst>
            <pc:docMk/>
            <pc:sldMk cId="4119149765" sldId="515"/>
            <ac:spMk id="4" creationId="{80507FA8-3A75-4940-FABC-3C82318F32AE}"/>
          </ac:spMkLst>
        </pc:spChg>
      </pc:sldChg>
      <pc:sldChg chg="modSp add mod ord setBg">
        <pc:chgData name="Calvin L. Smith Jr." userId="572b4dbc-c21a-4286-9ce9-4c6b0122594e" providerId="ADAL" clId="{FC92A787-3A08-471B-97E3-4AAA016E6357}" dt="2025-06-23T20:53:10.826" v="1032"/>
        <pc:sldMkLst>
          <pc:docMk/>
          <pc:sldMk cId="4245966682" sldId="517"/>
        </pc:sldMkLst>
        <pc:spChg chg="mod">
          <ac:chgData name="Calvin L. Smith Jr." userId="572b4dbc-c21a-4286-9ce9-4c6b0122594e" providerId="ADAL" clId="{FC92A787-3A08-471B-97E3-4AAA016E6357}" dt="2025-06-23T19:08:53.995" v="147" actId="20577"/>
          <ac:spMkLst>
            <pc:docMk/>
            <pc:sldMk cId="4245966682" sldId="517"/>
            <ac:spMk id="2" creationId="{E0E4E3D5-0EA4-6493-7163-9AB51DAFF59D}"/>
          </ac:spMkLst>
        </pc:spChg>
      </pc:sldChg>
      <pc:sldChg chg="modSp add mod ord">
        <pc:chgData name="Calvin L. Smith Jr." userId="572b4dbc-c21a-4286-9ce9-4c6b0122594e" providerId="ADAL" clId="{FC92A787-3A08-471B-97E3-4AAA016E6357}" dt="2025-06-23T19:05:25.234" v="93" actId="20577"/>
        <pc:sldMkLst>
          <pc:docMk/>
          <pc:sldMk cId="4272755884" sldId="518"/>
        </pc:sldMkLst>
        <pc:spChg chg="mod">
          <ac:chgData name="Calvin L. Smith Jr." userId="572b4dbc-c21a-4286-9ce9-4c6b0122594e" providerId="ADAL" clId="{FC92A787-3A08-471B-97E3-4AAA016E6357}" dt="2025-06-23T19:05:25.234" v="93" actId="20577"/>
          <ac:spMkLst>
            <pc:docMk/>
            <pc:sldMk cId="4272755884" sldId="518"/>
            <ac:spMk id="2" creationId="{6B2B0AE8-01DA-D225-58C1-EC07B4865AE0}"/>
          </ac:spMkLst>
        </pc:spChg>
      </pc:sldChg>
      <pc:sldChg chg="addSp modSp add mod">
        <pc:chgData name="Calvin L. Smith Jr." userId="572b4dbc-c21a-4286-9ce9-4c6b0122594e" providerId="ADAL" clId="{FC92A787-3A08-471B-97E3-4AAA016E6357}" dt="2025-06-23T19:08:43.916" v="145" actId="20577"/>
        <pc:sldMkLst>
          <pc:docMk/>
          <pc:sldMk cId="3379621044" sldId="519"/>
        </pc:sldMkLst>
        <pc:spChg chg="mod">
          <ac:chgData name="Calvin L. Smith Jr." userId="572b4dbc-c21a-4286-9ce9-4c6b0122594e" providerId="ADAL" clId="{FC92A787-3A08-471B-97E3-4AAA016E6357}" dt="2025-06-23T19:08:15.941" v="129" actId="20577"/>
          <ac:spMkLst>
            <pc:docMk/>
            <pc:sldMk cId="3379621044" sldId="519"/>
            <ac:spMk id="2" creationId="{C9D50659-F23A-5340-D93B-F05E970FBD1D}"/>
          </ac:spMkLst>
        </pc:spChg>
        <pc:spChg chg="add mod">
          <ac:chgData name="Calvin L. Smith Jr." userId="572b4dbc-c21a-4286-9ce9-4c6b0122594e" providerId="ADAL" clId="{FC92A787-3A08-471B-97E3-4AAA016E6357}" dt="2025-06-23T19:08:43.916" v="145" actId="20577"/>
          <ac:spMkLst>
            <pc:docMk/>
            <pc:sldMk cId="3379621044" sldId="519"/>
            <ac:spMk id="3" creationId="{C5FE9AC9-9945-604D-763D-38E5DF6FAACC}"/>
          </ac:spMkLst>
        </pc:spChg>
      </pc:sldChg>
      <pc:sldChg chg="modSp add mod ord">
        <pc:chgData name="Calvin L. Smith Jr." userId="572b4dbc-c21a-4286-9ce9-4c6b0122594e" providerId="ADAL" clId="{FC92A787-3A08-471B-97E3-4AAA016E6357}" dt="2025-06-23T19:10:26.113" v="201" actId="20577"/>
        <pc:sldMkLst>
          <pc:docMk/>
          <pc:sldMk cId="3316577986" sldId="520"/>
        </pc:sldMkLst>
        <pc:spChg chg="mod">
          <ac:chgData name="Calvin L. Smith Jr." userId="572b4dbc-c21a-4286-9ce9-4c6b0122594e" providerId="ADAL" clId="{FC92A787-3A08-471B-97E3-4AAA016E6357}" dt="2025-06-23T19:10:26.113" v="201" actId="20577"/>
          <ac:spMkLst>
            <pc:docMk/>
            <pc:sldMk cId="3316577986" sldId="520"/>
            <ac:spMk id="2" creationId="{1DE126CD-722A-70AD-B9D2-624813B5EAE2}"/>
          </ac:spMkLst>
        </pc:spChg>
      </pc:sldChg>
      <pc:sldChg chg="addSp delSp modSp new mod ord modClrScheme chgLayout modNotesTx">
        <pc:chgData name="Calvin L. Smith Jr." userId="572b4dbc-c21a-4286-9ce9-4c6b0122594e" providerId="ADAL" clId="{FC92A787-3A08-471B-97E3-4AAA016E6357}" dt="2025-06-23T20:41:19.118" v="973" actId="1076"/>
        <pc:sldMkLst>
          <pc:docMk/>
          <pc:sldMk cId="1513910111" sldId="521"/>
        </pc:sldMkLst>
        <pc:spChg chg="add del mod">
          <ac:chgData name="Calvin L. Smith Jr." userId="572b4dbc-c21a-4286-9ce9-4c6b0122594e" providerId="ADAL" clId="{FC92A787-3A08-471B-97E3-4AAA016E6357}" dt="2025-06-23T19:27:28.364" v="226" actId="26606"/>
          <ac:spMkLst>
            <pc:docMk/>
            <pc:sldMk cId="1513910111" sldId="521"/>
            <ac:spMk id="2" creationId="{AB6A073C-B498-2731-8981-5482DF8DEAD4}"/>
          </ac:spMkLst>
        </pc:spChg>
        <pc:spChg chg="add del mod">
          <ac:chgData name="Calvin L. Smith Jr." userId="572b4dbc-c21a-4286-9ce9-4c6b0122594e" providerId="ADAL" clId="{FC92A787-3A08-471B-97E3-4AAA016E6357}" dt="2025-06-23T19:27:28.364" v="226" actId="26606"/>
          <ac:spMkLst>
            <pc:docMk/>
            <pc:sldMk cId="1513910111" sldId="521"/>
            <ac:spMk id="3" creationId="{46DFD1B9-9C5F-01CB-05AB-DA34D6B1942A}"/>
          </ac:spMkLst>
        </pc:spChg>
        <pc:spChg chg="add del mod">
          <ac:chgData name="Calvin L. Smith Jr." userId="572b4dbc-c21a-4286-9ce9-4c6b0122594e" providerId="ADAL" clId="{FC92A787-3A08-471B-97E3-4AAA016E6357}" dt="2025-06-23T19:26:00.910" v="206" actId="931"/>
          <ac:spMkLst>
            <pc:docMk/>
            <pc:sldMk cId="1513910111" sldId="521"/>
            <ac:spMk id="4" creationId="{F71B279C-FFFA-9D0D-0781-586FBC265321}"/>
          </ac:spMkLst>
        </pc:spChg>
        <pc:spChg chg="add del mod">
          <ac:chgData name="Calvin L. Smith Jr." userId="572b4dbc-c21a-4286-9ce9-4c6b0122594e" providerId="ADAL" clId="{FC92A787-3A08-471B-97E3-4AAA016E6357}" dt="2025-06-23T19:26:35.912" v="212" actId="931"/>
          <ac:spMkLst>
            <pc:docMk/>
            <pc:sldMk cId="1513910111" sldId="521"/>
            <ac:spMk id="8" creationId="{C4BB8E79-D4F1-547A-A7D8-EDD0735F5233}"/>
          </ac:spMkLst>
        </pc:spChg>
        <pc:spChg chg="add del mod">
          <ac:chgData name="Calvin L. Smith Jr." userId="572b4dbc-c21a-4286-9ce9-4c6b0122594e" providerId="ADAL" clId="{FC92A787-3A08-471B-97E3-4AAA016E6357}" dt="2025-06-23T19:26:43.711" v="216" actId="478"/>
          <ac:spMkLst>
            <pc:docMk/>
            <pc:sldMk cId="1513910111" sldId="521"/>
            <ac:spMk id="12" creationId="{A8E3C5E4-D1ED-2A04-7BFC-722B2A5E958E}"/>
          </ac:spMkLst>
        </pc:spChg>
        <pc:spChg chg="add mod">
          <ac:chgData name="Calvin L. Smith Jr." userId="572b4dbc-c21a-4286-9ce9-4c6b0122594e" providerId="ADAL" clId="{FC92A787-3A08-471B-97E3-4AAA016E6357}" dt="2025-06-23T19:29:33.668" v="265" actId="1076"/>
          <ac:spMkLst>
            <pc:docMk/>
            <pc:sldMk cId="1513910111" sldId="521"/>
            <ac:spMk id="15" creationId="{E8C07E37-2618-D686-3164-21605104D613}"/>
          </ac:spMkLst>
        </pc:spChg>
        <pc:spChg chg="add mod">
          <ac:chgData name="Calvin L. Smith Jr." userId="572b4dbc-c21a-4286-9ce9-4c6b0122594e" providerId="ADAL" clId="{FC92A787-3A08-471B-97E3-4AAA016E6357}" dt="2025-06-23T19:29:38.945" v="266" actId="1076"/>
          <ac:spMkLst>
            <pc:docMk/>
            <pc:sldMk cId="1513910111" sldId="521"/>
            <ac:spMk id="16" creationId="{960980F4-9C44-0F80-F70A-F3EFDBA3A206}"/>
          </ac:spMkLst>
        </pc:spChg>
        <pc:spChg chg="add mod">
          <ac:chgData name="Calvin L. Smith Jr." userId="572b4dbc-c21a-4286-9ce9-4c6b0122594e" providerId="ADAL" clId="{FC92A787-3A08-471B-97E3-4AAA016E6357}" dt="2025-06-23T20:41:19.118" v="973" actId="1076"/>
          <ac:spMkLst>
            <pc:docMk/>
            <pc:sldMk cId="1513910111" sldId="521"/>
            <ac:spMk id="19" creationId="{71049C03-DC79-F5EE-DCB7-98B93E05E6B0}"/>
          </ac:spMkLst>
        </pc:spChg>
        <pc:spChg chg="add mod">
          <ac:chgData name="Calvin L. Smith Jr." userId="572b4dbc-c21a-4286-9ce9-4c6b0122594e" providerId="ADAL" clId="{FC92A787-3A08-471B-97E3-4AAA016E6357}" dt="2025-06-23T20:41:07.929" v="971" actId="27636"/>
          <ac:spMkLst>
            <pc:docMk/>
            <pc:sldMk cId="1513910111" sldId="521"/>
            <ac:spMk id="20" creationId="{8469327C-A800-CF1F-78CA-C643BFAE16C2}"/>
          </ac:spMkLst>
        </pc:spChg>
        <pc:spChg chg="add mod">
          <ac:chgData name="Calvin L. Smith Jr." userId="572b4dbc-c21a-4286-9ce9-4c6b0122594e" providerId="ADAL" clId="{FC92A787-3A08-471B-97E3-4AAA016E6357}" dt="2025-06-23T19:27:46.485" v="257" actId="404"/>
          <ac:spMkLst>
            <pc:docMk/>
            <pc:sldMk cId="1513910111" sldId="521"/>
            <ac:spMk id="21" creationId="{9A1CF123-D7F9-59E9-5EF7-237CE9285329}"/>
          </ac:spMkLst>
        </pc:spChg>
        <pc:spChg chg="add mod">
          <ac:chgData name="Calvin L. Smith Jr." userId="572b4dbc-c21a-4286-9ce9-4c6b0122594e" providerId="ADAL" clId="{FC92A787-3A08-471B-97E3-4AAA016E6357}" dt="2025-06-23T20:01:48.746" v="878" actId="1076"/>
          <ac:spMkLst>
            <pc:docMk/>
            <pc:sldMk cId="1513910111" sldId="521"/>
            <ac:spMk id="27" creationId="{CBE0843A-8D12-615E-CBDD-D2FED8F9C702}"/>
          </ac:spMkLst>
        </pc:spChg>
        <pc:spChg chg="add mod">
          <ac:chgData name="Calvin L. Smith Jr." userId="572b4dbc-c21a-4286-9ce9-4c6b0122594e" providerId="ADAL" clId="{FC92A787-3A08-471B-97E3-4AAA016E6357}" dt="2025-06-23T20:41:02.172" v="969" actId="2711"/>
          <ac:spMkLst>
            <pc:docMk/>
            <pc:sldMk cId="1513910111" sldId="521"/>
            <ac:spMk id="28" creationId="{BBA97D00-D76C-05DA-CA9D-B3D833E882F8}"/>
          </ac:spMkLst>
        </pc:spChg>
        <pc:picChg chg="add del mod">
          <ac:chgData name="Calvin L. Smith Jr." userId="572b4dbc-c21a-4286-9ce9-4c6b0122594e" providerId="ADAL" clId="{FC92A787-3A08-471B-97E3-4AAA016E6357}" dt="2025-06-23T19:26:27.750" v="211" actId="478"/>
          <ac:picMkLst>
            <pc:docMk/>
            <pc:sldMk cId="1513910111" sldId="521"/>
            <ac:picMk id="6" creationId="{094792CC-4AD0-F6AB-547A-4F495ED8AA4D}"/>
          </ac:picMkLst>
        </pc:picChg>
        <pc:picChg chg="add del mod">
          <ac:chgData name="Calvin L. Smith Jr." userId="572b4dbc-c21a-4286-9ce9-4c6b0122594e" providerId="ADAL" clId="{FC92A787-3A08-471B-97E3-4AAA016E6357}" dt="2025-06-23T19:26:42.556" v="215" actId="478"/>
          <ac:picMkLst>
            <pc:docMk/>
            <pc:sldMk cId="1513910111" sldId="521"/>
            <ac:picMk id="10" creationId="{B404E8A5-B2EA-C23F-A744-AB30A89E8B66}"/>
          </ac:picMkLst>
        </pc:picChg>
        <pc:picChg chg="add mod">
          <ac:chgData name="Calvin L. Smith Jr." userId="572b4dbc-c21a-4286-9ce9-4c6b0122594e" providerId="ADAL" clId="{FC92A787-3A08-471B-97E3-4AAA016E6357}" dt="2025-06-23T19:29:16.361" v="262" actId="1076"/>
          <ac:picMkLst>
            <pc:docMk/>
            <pc:sldMk cId="1513910111" sldId="521"/>
            <ac:picMk id="14" creationId="{22F397CB-AE9C-810B-4E90-22BEF241ACA5}"/>
          </ac:picMkLst>
        </pc:picChg>
        <pc:cxnChg chg="add mod">
          <ac:chgData name="Calvin L. Smith Jr." userId="572b4dbc-c21a-4286-9ce9-4c6b0122594e" providerId="ADAL" clId="{FC92A787-3A08-471B-97E3-4AAA016E6357}" dt="2025-06-23T19:53:15.282" v="693" actId="1582"/>
          <ac:cxnSpMkLst>
            <pc:docMk/>
            <pc:sldMk cId="1513910111" sldId="521"/>
            <ac:cxnSpMk id="18" creationId="{667DEB7D-58E0-3897-08FA-979CFDDC4717}"/>
          </ac:cxnSpMkLst>
        </pc:cxnChg>
        <pc:cxnChg chg="add">
          <ac:chgData name="Calvin L. Smith Jr." userId="572b4dbc-c21a-4286-9ce9-4c6b0122594e" providerId="ADAL" clId="{FC92A787-3A08-471B-97E3-4AAA016E6357}" dt="2025-06-23T19:55:11" v="811" actId="11529"/>
          <ac:cxnSpMkLst>
            <pc:docMk/>
            <pc:sldMk cId="1513910111" sldId="521"/>
            <ac:cxnSpMk id="23" creationId="{1F7FEA7B-168F-843B-3D50-2F58F1DBDAF9}"/>
          </ac:cxnSpMkLst>
        </pc:cxnChg>
        <pc:cxnChg chg="add mod">
          <ac:chgData name="Calvin L. Smith Jr." userId="572b4dbc-c21a-4286-9ce9-4c6b0122594e" providerId="ADAL" clId="{FC92A787-3A08-471B-97E3-4AAA016E6357}" dt="2025-06-23T19:55:39.586" v="815" actId="1582"/>
          <ac:cxnSpMkLst>
            <pc:docMk/>
            <pc:sldMk cId="1513910111" sldId="521"/>
            <ac:cxnSpMk id="25" creationId="{688CE8EE-BDA3-91E0-AC39-451398A76FCE}"/>
          </ac:cxnSpMkLst>
        </pc:cxnChg>
        <pc:cxnChg chg="add mod">
          <ac:chgData name="Calvin L. Smith Jr." userId="572b4dbc-c21a-4286-9ce9-4c6b0122594e" providerId="ADAL" clId="{FC92A787-3A08-471B-97E3-4AAA016E6357}" dt="2025-06-23T20:02:57.454" v="967" actId="1582"/>
          <ac:cxnSpMkLst>
            <pc:docMk/>
            <pc:sldMk cId="1513910111" sldId="521"/>
            <ac:cxnSpMk id="30" creationId="{D7F13C22-28F4-923A-D3D3-9D14D397BC47}"/>
          </ac:cxnSpMkLst>
        </pc:cxnChg>
      </pc:sldChg>
      <pc:sldChg chg="addSp delSp modSp new mod setBg modClrScheme chgLayout">
        <pc:chgData name="Calvin L. Smith Jr." userId="572b4dbc-c21a-4286-9ce9-4c6b0122594e" providerId="ADAL" clId="{FC92A787-3A08-471B-97E3-4AAA016E6357}" dt="2025-06-23T19:34:43.104" v="324" actId="1076"/>
        <pc:sldMkLst>
          <pc:docMk/>
          <pc:sldMk cId="3347872604" sldId="522"/>
        </pc:sldMkLst>
        <pc:spChg chg="del mod ord">
          <ac:chgData name="Calvin L. Smith Jr." userId="572b4dbc-c21a-4286-9ce9-4c6b0122594e" providerId="ADAL" clId="{FC92A787-3A08-471B-97E3-4AAA016E6357}" dt="2025-06-23T19:30:47.486" v="268" actId="700"/>
          <ac:spMkLst>
            <pc:docMk/>
            <pc:sldMk cId="3347872604" sldId="522"/>
            <ac:spMk id="2" creationId="{8C2C59D0-4FA2-4674-D497-375640C7925C}"/>
          </ac:spMkLst>
        </pc:spChg>
        <pc:spChg chg="add mod ord">
          <ac:chgData name="Calvin L. Smith Jr." userId="572b4dbc-c21a-4286-9ce9-4c6b0122594e" providerId="ADAL" clId="{FC92A787-3A08-471B-97E3-4AAA016E6357}" dt="2025-06-23T19:34:35.629" v="322" actId="26606"/>
          <ac:spMkLst>
            <pc:docMk/>
            <pc:sldMk cId="3347872604" sldId="522"/>
            <ac:spMk id="3" creationId="{556E65FF-19E5-2EB2-5646-5A6D7220DDA6}"/>
          </ac:spMkLst>
        </pc:spChg>
        <pc:spChg chg="add del mod">
          <ac:chgData name="Calvin L. Smith Jr." userId="572b4dbc-c21a-4286-9ce9-4c6b0122594e" providerId="ADAL" clId="{FC92A787-3A08-471B-97E3-4AAA016E6357}" dt="2025-06-23T19:34:35.629" v="322" actId="26606"/>
          <ac:spMkLst>
            <pc:docMk/>
            <pc:sldMk cId="3347872604" sldId="522"/>
            <ac:spMk id="8" creationId="{6BA41EFD-AB72-EDE9-5B2E-C987D83A655F}"/>
          </ac:spMkLst>
        </pc:spChg>
        <pc:spChg chg="add del mod">
          <ac:chgData name="Calvin L. Smith Jr." userId="572b4dbc-c21a-4286-9ce9-4c6b0122594e" providerId="ADAL" clId="{FC92A787-3A08-471B-97E3-4AAA016E6357}" dt="2025-06-23T19:34:35.629" v="322" actId="26606"/>
          <ac:spMkLst>
            <pc:docMk/>
            <pc:sldMk cId="3347872604" sldId="522"/>
            <ac:spMk id="10" creationId="{6F6B51E6-24F2-10E3-A7AA-E57DBFDAD97C}"/>
          </ac:spMkLst>
        </pc:spChg>
        <pc:picChg chg="add del">
          <ac:chgData name="Calvin L. Smith Jr." userId="572b4dbc-c21a-4286-9ce9-4c6b0122594e" providerId="ADAL" clId="{FC92A787-3A08-471B-97E3-4AAA016E6357}" dt="2025-06-23T19:34:35.165" v="321" actId="22"/>
          <ac:picMkLst>
            <pc:docMk/>
            <pc:sldMk cId="3347872604" sldId="522"/>
            <ac:picMk id="5" creationId="{4A3FDC79-F6FC-8618-D764-2A5C29DA47B1}"/>
          </ac:picMkLst>
        </pc:picChg>
        <pc:picChg chg="add mod">
          <ac:chgData name="Calvin L. Smith Jr." userId="572b4dbc-c21a-4286-9ce9-4c6b0122594e" providerId="ADAL" clId="{FC92A787-3A08-471B-97E3-4AAA016E6357}" dt="2025-06-23T19:34:43.104" v="324" actId="1076"/>
          <ac:picMkLst>
            <pc:docMk/>
            <pc:sldMk cId="3347872604" sldId="522"/>
            <ac:picMk id="7" creationId="{91F33574-278B-0F95-015F-56319CF069E5}"/>
          </ac:picMkLst>
        </pc:picChg>
      </pc:sldChg>
      <pc:sldChg chg="addSp delSp modSp new mod ord modNotesTx">
        <pc:chgData name="Calvin L. Smith Jr." userId="572b4dbc-c21a-4286-9ce9-4c6b0122594e" providerId="ADAL" clId="{FC92A787-3A08-471B-97E3-4AAA016E6357}" dt="2025-06-23T21:43:45.158" v="2174" actId="113"/>
        <pc:sldMkLst>
          <pc:docMk/>
          <pc:sldMk cId="2988900125" sldId="523"/>
        </pc:sldMkLst>
        <pc:spChg chg="add del mod">
          <ac:chgData name="Calvin L. Smith Jr." userId="572b4dbc-c21a-4286-9ce9-4c6b0122594e" providerId="ADAL" clId="{FC92A787-3A08-471B-97E3-4AAA016E6357}" dt="2025-06-23T21:43:45.158" v="2174" actId="113"/>
          <ac:spMkLst>
            <pc:docMk/>
            <pc:sldMk cId="2988900125" sldId="523"/>
            <ac:spMk id="2" creationId="{8E1A9858-E538-CE13-9291-12DED5820017}"/>
          </ac:spMkLst>
        </pc:spChg>
        <pc:spChg chg="add mod">
          <ac:chgData name="Calvin L. Smith Jr." userId="572b4dbc-c21a-4286-9ce9-4c6b0122594e" providerId="ADAL" clId="{FC92A787-3A08-471B-97E3-4AAA016E6357}" dt="2025-06-23T19:40:08.663" v="432" actId="20577"/>
          <ac:spMkLst>
            <pc:docMk/>
            <pc:sldMk cId="2988900125" sldId="523"/>
            <ac:spMk id="3" creationId="{F48CEA5F-7838-C76F-61A7-D52C6C4F24CF}"/>
          </ac:spMkLst>
        </pc:spChg>
      </pc:sldChg>
      <pc:sldChg chg="modSp add mod ord">
        <pc:chgData name="Calvin L. Smith Jr." userId="572b4dbc-c21a-4286-9ce9-4c6b0122594e" providerId="ADAL" clId="{FC92A787-3A08-471B-97E3-4AAA016E6357}" dt="2025-06-23T19:40:44.808" v="470" actId="20577"/>
        <pc:sldMkLst>
          <pc:docMk/>
          <pc:sldMk cId="1890668394" sldId="524"/>
        </pc:sldMkLst>
        <pc:spChg chg="mod">
          <ac:chgData name="Calvin L. Smith Jr." userId="572b4dbc-c21a-4286-9ce9-4c6b0122594e" providerId="ADAL" clId="{FC92A787-3A08-471B-97E3-4AAA016E6357}" dt="2025-06-23T19:40:44.808" v="470" actId="20577"/>
          <ac:spMkLst>
            <pc:docMk/>
            <pc:sldMk cId="1890668394" sldId="524"/>
            <ac:spMk id="3" creationId="{E9876D3D-0E4C-49C2-B1B3-DE0BD3183F1A}"/>
          </ac:spMkLst>
        </pc:spChg>
      </pc:sldChg>
      <pc:sldChg chg="modSp add mod ord">
        <pc:chgData name="Calvin L. Smith Jr." userId="572b4dbc-c21a-4286-9ce9-4c6b0122594e" providerId="ADAL" clId="{FC92A787-3A08-471B-97E3-4AAA016E6357}" dt="2025-06-23T19:49:12.871" v="660"/>
        <pc:sldMkLst>
          <pc:docMk/>
          <pc:sldMk cId="2773797686" sldId="525"/>
        </pc:sldMkLst>
        <pc:spChg chg="mod">
          <ac:chgData name="Calvin L. Smith Jr." userId="572b4dbc-c21a-4286-9ce9-4c6b0122594e" providerId="ADAL" clId="{FC92A787-3A08-471B-97E3-4AAA016E6357}" dt="2025-06-23T19:45:29.377" v="571" actId="20577"/>
          <ac:spMkLst>
            <pc:docMk/>
            <pc:sldMk cId="2773797686" sldId="525"/>
            <ac:spMk id="2" creationId="{49B2BB98-F3CC-8CE0-AEDA-67CBDA61CED3}"/>
          </ac:spMkLst>
        </pc:spChg>
        <pc:spChg chg="mod">
          <ac:chgData name="Calvin L. Smith Jr." userId="572b4dbc-c21a-4286-9ce9-4c6b0122594e" providerId="ADAL" clId="{FC92A787-3A08-471B-97E3-4AAA016E6357}" dt="2025-06-23T19:49:12.871" v="660"/>
          <ac:spMkLst>
            <pc:docMk/>
            <pc:sldMk cId="2773797686" sldId="525"/>
            <ac:spMk id="3" creationId="{C3E236F6-D984-CD65-D6F9-88B34CEBA44F}"/>
          </ac:spMkLst>
        </pc:spChg>
      </pc:sldChg>
      <pc:sldChg chg="modSp add mod ord modNotesTx">
        <pc:chgData name="Calvin L. Smith Jr." userId="572b4dbc-c21a-4286-9ce9-4c6b0122594e" providerId="ADAL" clId="{FC92A787-3A08-471B-97E3-4AAA016E6357}" dt="2025-06-23T21:46:32.049" v="2176" actId="207"/>
        <pc:sldMkLst>
          <pc:docMk/>
          <pc:sldMk cId="3824777183" sldId="526"/>
        </pc:sldMkLst>
        <pc:spChg chg="mod">
          <ac:chgData name="Calvin L. Smith Jr." userId="572b4dbc-c21a-4286-9ce9-4c6b0122594e" providerId="ADAL" clId="{FC92A787-3A08-471B-97E3-4AAA016E6357}" dt="2025-06-23T21:46:32.049" v="2176" actId="207"/>
          <ac:spMkLst>
            <pc:docMk/>
            <pc:sldMk cId="3824777183" sldId="526"/>
            <ac:spMk id="2" creationId="{78E0488E-3299-0421-82B4-03491BC967B6}"/>
          </ac:spMkLst>
        </pc:spChg>
      </pc:sldChg>
      <pc:sldChg chg="delSp modSp add mod ord">
        <pc:chgData name="Calvin L. Smith Jr." userId="572b4dbc-c21a-4286-9ce9-4c6b0122594e" providerId="ADAL" clId="{FC92A787-3A08-471B-97E3-4AAA016E6357}" dt="2025-06-23T19:48:27.083" v="619" actId="20577"/>
        <pc:sldMkLst>
          <pc:docMk/>
          <pc:sldMk cId="1067158800" sldId="527"/>
        </pc:sldMkLst>
        <pc:spChg chg="mod">
          <ac:chgData name="Calvin L. Smith Jr." userId="572b4dbc-c21a-4286-9ce9-4c6b0122594e" providerId="ADAL" clId="{FC92A787-3A08-471B-97E3-4AAA016E6357}" dt="2025-06-23T19:48:27.083" v="619" actId="20577"/>
          <ac:spMkLst>
            <pc:docMk/>
            <pc:sldMk cId="1067158800" sldId="527"/>
            <ac:spMk id="3" creationId="{025475F7-FA3E-3A24-AA7D-3CA2321EC517}"/>
          </ac:spMkLst>
        </pc:spChg>
        <pc:picChg chg="del">
          <ac:chgData name="Calvin L. Smith Jr." userId="572b4dbc-c21a-4286-9ce9-4c6b0122594e" providerId="ADAL" clId="{FC92A787-3A08-471B-97E3-4AAA016E6357}" dt="2025-06-23T19:48:08.096" v="575" actId="478"/>
          <ac:picMkLst>
            <pc:docMk/>
            <pc:sldMk cId="1067158800" sldId="527"/>
            <ac:picMk id="7" creationId="{82C7A581-0CCC-CD89-904E-E1CE32825B40}"/>
          </ac:picMkLst>
        </pc:picChg>
      </pc:sldChg>
      <pc:sldChg chg="modSp add mod ord">
        <pc:chgData name="Calvin L. Smith Jr." userId="572b4dbc-c21a-4286-9ce9-4c6b0122594e" providerId="ADAL" clId="{FC92A787-3A08-471B-97E3-4AAA016E6357}" dt="2025-06-23T19:52:15.578" v="689" actId="6549"/>
        <pc:sldMkLst>
          <pc:docMk/>
          <pc:sldMk cId="489283387" sldId="528"/>
        </pc:sldMkLst>
        <pc:spChg chg="mod">
          <ac:chgData name="Calvin L. Smith Jr." userId="572b4dbc-c21a-4286-9ce9-4c6b0122594e" providerId="ADAL" clId="{FC92A787-3A08-471B-97E3-4AAA016E6357}" dt="2025-06-23T19:52:15.578" v="689" actId="6549"/>
          <ac:spMkLst>
            <pc:docMk/>
            <pc:sldMk cId="489283387" sldId="528"/>
            <ac:spMk id="2" creationId="{E55DD4CA-F37C-B54F-ED3C-519188772167}"/>
          </ac:spMkLst>
        </pc:spChg>
        <pc:spChg chg="mod">
          <ac:chgData name="Calvin L. Smith Jr." userId="572b4dbc-c21a-4286-9ce9-4c6b0122594e" providerId="ADAL" clId="{FC92A787-3A08-471B-97E3-4AAA016E6357}" dt="2025-06-23T19:48:52.977" v="658" actId="20577"/>
          <ac:spMkLst>
            <pc:docMk/>
            <pc:sldMk cId="489283387" sldId="528"/>
            <ac:spMk id="3" creationId="{5A500EE7-0428-5EF9-FB1E-16E60F785EE3}"/>
          </ac:spMkLst>
        </pc:spChg>
      </pc:sldChg>
      <pc:sldChg chg="modSp add mod ord">
        <pc:chgData name="Calvin L. Smith Jr." userId="572b4dbc-c21a-4286-9ce9-4c6b0122594e" providerId="ADAL" clId="{FC92A787-3A08-471B-97E3-4AAA016E6357}" dt="2025-06-23T19:52:22.505" v="691" actId="6549"/>
        <pc:sldMkLst>
          <pc:docMk/>
          <pc:sldMk cId="1490402884" sldId="529"/>
        </pc:sldMkLst>
        <pc:spChg chg="mod">
          <ac:chgData name="Calvin L. Smith Jr." userId="572b4dbc-c21a-4286-9ce9-4c6b0122594e" providerId="ADAL" clId="{FC92A787-3A08-471B-97E3-4AAA016E6357}" dt="2025-06-23T19:52:22.505" v="691" actId="6549"/>
          <ac:spMkLst>
            <pc:docMk/>
            <pc:sldMk cId="1490402884" sldId="529"/>
            <ac:spMk id="2" creationId="{787A1E0A-6EFD-C20A-A5DB-3FE7B03D5922}"/>
          </ac:spMkLst>
        </pc:spChg>
      </pc:sldChg>
      <pc:sldChg chg="add setBg">
        <pc:chgData name="Calvin L. Smith Jr." userId="572b4dbc-c21a-4286-9ce9-4c6b0122594e" providerId="ADAL" clId="{FC92A787-3A08-471B-97E3-4AAA016E6357}" dt="2025-06-23T20:43:29.590" v="975"/>
        <pc:sldMkLst>
          <pc:docMk/>
          <pc:sldMk cId="1060412657" sldId="530"/>
        </pc:sldMkLst>
      </pc:sldChg>
      <pc:sldChg chg="add">
        <pc:chgData name="Calvin L. Smith Jr." userId="572b4dbc-c21a-4286-9ce9-4c6b0122594e" providerId="ADAL" clId="{FC92A787-3A08-471B-97E3-4AAA016E6357}" dt="2025-06-23T20:43:17.140" v="974"/>
        <pc:sldMkLst>
          <pc:docMk/>
          <pc:sldMk cId="1973040307" sldId="531"/>
        </pc:sldMkLst>
      </pc:sldChg>
      <pc:sldChg chg="add">
        <pc:chgData name="Calvin L. Smith Jr." userId="572b4dbc-c21a-4286-9ce9-4c6b0122594e" providerId="ADAL" clId="{FC92A787-3A08-471B-97E3-4AAA016E6357}" dt="2025-06-23T20:43:17.140" v="974"/>
        <pc:sldMkLst>
          <pc:docMk/>
          <pc:sldMk cId="3196547165" sldId="532"/>
        </pc:sldMkLst>
      </pc:sldChg>
      <pc:sldChg chg="add">
        <pc:chgData name="Calvin L. Smith Jr." userId="572b4dbc-c21a-4286-9ce9-4c6b0122594e" providerId="ADAL" clId="{FC92A787-3A08-471B-97E3-4AAA016E6357}" dt="2025-06-23T20:43:17.140" v="974"/>
        <pc:sldMkLst>
          <pc:docMk/>
          <pc:sldMk cId="0" sldId="533"/>
        </pc:sldMkLst>
      </pc:sldChg>
      <pc:sldChg chg="add">
        <pc:chgData name="Calvin L. Smith Jr." userId="572b4dbc-c21a-4286-9ce9-4c6b0122594e" providerId="ADAL" clId="{FC92A787-3A08-471B-97E3-4AAA016E6357}" dt="2025-06-23T20:43:17.140" v="974"/>
        <pc:sldMkLst>
          <pc:docMk/>
          <pc:sldMk cId="4224765677" sldId="534"/>
        </pc:sldMkLst>
      </pc:sldChg>
      <pc:sldChg chg="add">
        <pc:chgData name="Calvin L. Smith Jr." userId="572b4dbc-c21a-4286-9ce9-4c6b0122594e" providerId="ADAL" clId="{FC92A787-3A08-471B-97E3-4AAA016E6357}" dt="2025-06-23T20:43:17.140" v="974"/>
        <pc:sldMkLst>
          <pc:docMk/>
          <pc:sldMk cId="2061339697" sldId="535"/>
        </pc:sldMkLst>
      </pc:sldChg>
      <pc:sldChg chg="add setBg">
        <pc:chgData name="Calvin L. Smith Jr." userId="572b4dbc-c21a-4286-9ce9-4c6b0122594e" providerId="ADAL" clId="{FC92A787-3A08-471B-97E3-4AAA016E6357}" dt="2025-06-23T20:43:45.207" v="976"/>
        <pc:sldMkLst>
          <pc:docMk/>
          <pc:sldMk cId="2572261297" sldId="536"/>
        </pc:sldMkLst>
      </pc:sldChg>
      <pc:sldChg chg="add">
        <pc:chgData name="Calvin L. Smith Jr." userId="572b4dbc-c21a-4286-9ce9-4c6b0122594e" providerId="ADAL" clId="{FC92A787-3A08-471B-97E3-4AAA016E6357}" dt="2025-06-23T20:43:17.140" v="974"/>
        <pc:sldMkLst>
          <pc:docMk/>
          <pc:sldMk cId="378016096" sldId="537"/>
        </pc:sldMkLst>
      </pc:sldChg>
      <pc:sldChg chg="add">
        <pc:chgData name="Calvin L. Smith Jr." userId="572b4dbc-c21a-4286-9ce9-4c6b0122594e" providerId="ADAL" clId="{FC92A787-3A08-471B-97E3-4AAA016E6357}" dt="2025-06-23T20:43:17.140" v="974"/>
        <pc:sldMkLst>
          <pc:docMk/>
          <pc:sldMk cId="3290840461" sldId="538"/>
        </pc:sldMkLst>
      </pc:sldChg>
      <pc:sldChg chg="add">
        <pc:chgData name="Calvin L. Smith Jr." userId="572b4dbc-c21a-4286-9ce9-4c6b0122594e" providerId="ADAL" clId="{FC92A787-3A08-471B-97E3-4AAA016E6357}" dt="2025-06-23T20:43:17.140" v="974"/>
        <pc:sldMkLst>
          <pc:docMk/>
          <pc:sldMk cId="3401371652" sldId="539"/>
        </pc:sldMkLst>
      </pc:sldChg>
      <pc:sldChg chg="add">
        <pc:chgData name="Calvin L. Smith Jr." userId="572b4dbc-c21a-4286-9ce9-4c6b0122594e" providerId="ADAL" clId="{FC92A787-3A08-471B-97E3-4AAA016E6357}" dt="2025-06-23T20:43:17.140" v="974"/>
        <pc:sldMkLst>
          <pc:docMk/>
          <pc:sldMk cId="1217884789" sldId="540"/>
        </pc:sldMkLst>
      </pc:sldChg>
      <pc:sldChg chg="modSp add mod">
        <pc:chgData name="Calvin L. Smith Jr." userId="572b4dbc-c21a-4286-9ce9-4c6b0122594e" providerId="ADAL" clId="{FC92A787-3A08-471B-97E3-4AAA016E6357}" dt="2025-06-23T20:52:50.058" v="1031" actId="1076"/>
        <pc:sldMkLst>
          <pc:docMk/>
          <pc:sldMk cId="0" sldId="621"/>
        </pc:sldMkLst>
        <pc:spChg chg="mod">
          <ac:chgData name="Calvin L. Smith Jr." userId="572b4dbc-c21a-4286-9ce9-4c6b0122594e" providerId="ADAL" clId="{FC92A787-3A08-471B-97E3-4AAA016E6357}" dt="2025-06-23T20:52:50.058" v="1031" actId="1076"/>
          <ac:spMkLst>
            <pc:docMk/>
            <pc:sldMk cId="0" sldId="621"/>
            <ac:spMk id="2" creationId="{00000000-0000-0000-0000-000000000000}"/>
          </ac:spMkLst>
        </pc:spChg>
        <pc:spChg chg="mod">
          <ac:chgData name="Calvin L. Smith Jr." userId="572b4dbc-c21a-4286-9ce9-4c6b0122594e" providerId="ADAL" clId="{FC92A787-3A08-471B-97E3-4AAA016E6357}" dt="2025-06-23T20:52:43.130" v="1030" actId="27636"/>
          <ac:spMkLst>
            <pc:docMk/>
            <pc:sldMk cId="0" sldId="621"/>
            <ac:spMk id="3" creationId="{00000000-0000-0000-0000-000000000000}"/>
          </ac:spMkLst>
        </pc:spChg>
      </pc:sldChg>
      <pc:sldChg chg="modSp add mod ord">
        <pc:chgData name="Calvin L. Smith Jr." userId="572b4dbc-c21a-4286-9ce9-4c6b0122594e" providerId="ADAL" clId="{FC92A787-3A08-471B-97E3-4AAA016E6357}" dt="2025-06-23T20:53:58.733" v="1086" actId="27636"/>
        <pc:sldMkLst>
          <pc:docMk/>
          <pc:sldMk cId="1359743620" sldId="622"/>
        </pc:sldMkLst>
        <pc:spChg chg="mod">
          <ac:chgData name="Calvin L. Smith Jr." userId="572b4dbc-c21a-4286-9ce9-4c6b0122594e" providerId="ADAL" clId="{FC92A787-3A08-471B-97E3-4AAA016E6357}" dt="2025-06-23T20:53:41.936" v="1060" actId="20577"/>
          <ac:spMkLst>
            <pc:docMk/>
            <pc:sldMk cId="1359743620" sldId="622"/>
            <ac:spMk id="2" creationId="{691EB0AB-19D1-71FC-EA01-3EE35099F17E}"/>
          </ac:spMkLst>
        </pc:spChg>
        <pc:spChg chg="mod">
          <ac:chgData name="Calvin L. Smith Jr." userId="572b4dbc-c21a-4286-9ce9-4c6b0122594e" providerId="ADAL" clId="{FC92A787-3A08-471B-97E3-4AAA016E6357}" dt="2025-06-23T20:53:58.733" v="1086" actId="27636"/>
          <ac:spMkLst>
            <pc:docMk/>
            <pc:sldMk cId="1359743620" sldId="622"/>
            <ac:spMk id="3" creationId="{E83F27BB-FCE3-E8A7-AA7E-497875A308E0}"/>
          </ac:spMkLst>
        </pc:spChg>
      </pc:sldChg>
      <pc:sldChg chg="modSp add mod">
        <pc:chgData name="Calvin L. Smith Jr." userId="572b4dbc-c21a-4286-9ce9-4c6b0122594e" providerId="ADAL" clId="{FC92A787-3A08-471B-97E3-4AAA016E6357}" dt="2025-06-23T20:55:04.345" v="1094" actId="2711"/>
        <pc:sldMkLst>
          <pc:docMk/>
          <pc:sldMk cId="0" sldId="623"/>
        </pc:sldMkLst>
        <pc:spChg chg="mod">
          <ac:chgData name="Calvin L. Smith Jr." userId="572b4dbc-c21a-4286-9ce9-4c6b0122594e" providerId="ADAL" clId="{FC92A787-3A08-471B-97E3-4AAA016E6357}" dt="2025-06-23T20:54:55.207" v="1093" actId="2711"/>
          <ac:spMkLst>
            <pc:docMk/>
            <pc:sldMk cId="0" sldId="623"/>
            <ac:spMk id="2" creationId="{00000000-0000-0000-0000-000000000000}"/>
          </ac:spMkLst>
        </pc:spChg>
        <pc:spChg chg="mod">
          <ac:chgData name="Calvin L. Smith Jr." userId="572b4dbc-c21a-4286-9ce9-4c6b0122594e" providerId="ADAL" clId="{FC92A787-3A08-471B-97E3-4AAA016E6357}" dt="2025-06-23T20:55:04.345" v="1094" actId="2711"/>
          <ac:spMkLst>
            <pc:docMk/>
            <pc:sldMk cId="0" sldId="623"/>
            <ac:spMk id="3" creationId="{00000000-0000-0000-0000-000000000000}"/>
          </ac:spMkLst>
        </pc:spChg>
      </pc:sldChg>
      <pc:sldChg chg="modSp add mod">
        <pc:chgData name="Calvin L. Smith Jr." userId="572b4dbc-c21a-4286-9ce9-4c6b0122594e" providerId="ADAL" clId="{FC92A787-3A08-471B-97E3-4AAA016E6357}" dt="2025-06-23T20:55:31.255" v="1101" actId="20577"/>
        <pc:sldMkLst>
          <pc:docMk/>
          <pc:sldMk cId="0" sldId="624"/>
        </pc:sldMkLst>
        <pc:spChg chg="mod">
          <ac:chgData name="Calvin L. Smith Jr." userId="572b4dbc-c21a-4286-9ce9-4c6b0122594e" providerId="ADAL" clId="{FC92A787-3A08-471B-97E3-4AAA016E6357}" dt="2025-06-23T20:55:21.893" v="1099" actId="1076"/>
          <ac:spMkLst>
            <pc:docMk/>
            <pc:sldMk cId="0" sldId="624"/>
            <ac:spMk id="2" creationId="{00000000-0000-0000-0000-000000000000}"/>
          </ac:spMkLst>
        </pc:spChg>
        <pc:spChg chg="mod">
          <ac:chgData name="Calvin L. Smith Jr." userId="572b4dbc-c21a-4286-9ce9-4c6b0122594e" providerId="ADAL" clId="{FC92A787-3A08-471B-97E3-4AAA016E6357}" dt="2025-06-23T20:55:31.255" v="1101" actId="20577"/>
          <ac:spMkLst>
            <pc:docMk/>
            <pc:sldMk cId="0" sldId="624"/>
            <ac:spMk id="3" creationId="{00000000-0000-0000-0000-000000000000}"/>
          </ac:spMkLst>
        </pc:spChg>
      </pc:sldChg>
      <pc:sldChg chg="modSp add mod">
        <pc:chgData name="Calvin L. Smith Jr." userId="572b4dbc-c21a-4286-9ce9-4c6b0122594e" providerId="ADAL" clId="{FC92A787-3A08-471B-97E3-4AAA016E6357}" dt="2025-06-23T21:01:11.020" v="1552" actId="20577"/>
        <pc:sldMkLst>
          <pc:docMk/>
          <pc:sldMk cId="0" sldId="625"/>
        </pc:sldMkLst>
        <pc:spChg chg="mod">
          <ac:chgData name="Calvin L. Smith Jr." userId="572b4dbc-c21a-4286-9ce9-4c6b0122594e" providerId="ADAL" clId="{FC92A787-3A08-471B-97E3-4AAA016E6357}" dt="2025-06-23T21:01:11.020" v="1552" actId="20577"/>
          <ac:spMkLst>
            <pc:docMk/>
            <pc:sldMk cId="0" sldId="625"/>
            <ac:spMk id="2" creationId="{00000000-0000-0000-0000-000000000000}"/>
          </ac:spMkLst>
        </pc:spChg>
        <pc:spChg chg="mod">
          <ac:chgData name="Calvin L. Smith Jr." userId="572b4dbc-c21a-4286-9ce9-4c6b0122594e" providerId="ADAL" clId="{FC92A787-3A08-471B-97E3-4AAA016E6357}" dt="2025-06-23T20:55:56.276" v="1108" actId="2711"/>
          <ac:spMkLst>
            <pc:docMk/>
            <pc:sldMk cId="0" sldId="625"/>
            <ac:spMk id="3" creationId="{00000000-0000-0000-0000-000000000000}"/>
          </ac:spMkLst>
        </pc:spChg>
      </pc:sldChg>
      <pc:sldChg chg="modSp add mod">
        <pc:chgData name="Calvin L. Smith Jr." userId="572b4dbc-c21a-4286-9ce9-4c6b0122594e" providerId="ADAL" clId="{FC92A787-3A08-471B-97E3-4AAA016E6357}" dt="2025-06-23T21:01:17.363" v="1554" actId="20577"/>
        <pc:sldMkLst>
          <pc:docMk/>
          <pc:sldMk cId="0" sldId="626"/>
        </pc:sldMkLst>
        <pc:spChg chg="mod">
          <ac:chgData name="Calvin L. Smith Jr." userId="572b4dbc-c21a-4286-9ce9-4c6b0122594e" providerId="ADAL" clId="{FC92A787-3A08-471B-97E3-4AAA016E6357}" dt="2025-06-23T21:01:17.363" v="1554" actId="20577"/>
          <ac:spMkLst>
            <pc:docMk/>
            <pc:sldMk cId="0" sldId="626"/>
            <ac:spMk id="2" creationId="{00000000-0000-0000-0000-000000000000}"/>
          </ac:spMkLst>
        </pc:spChg>
        <pc:spChg chg="mod">
          <ac:chgData name="Calvin L. Smith Jr." userId="572b4dbc-c21a-4286-9ce9-4c6b0122594e" providerId="ADAL" clId="{FC92A787-3A08-471B-97E3-4AAA016E6357}" dt="2025-06-23T20:56:25.185" v="1115" actId="2711"/>
          <ac:spMkLst>
            <pc:docMk/>
            <pc:sldMk cId="0" sldId="626"/>
            <ac:spMk id="3" creationId="{00000000-0000-0000-0000-000000000000}"/>
          </ac:spMkLst>
        </pc:spChg>
      </pc:sldChg>
      <pc:sldChg chg="modSp add mod">
        <pc:chgData name="Calvin L. Smith Jr." userId="572b4dbc-c21a-4286-9ce9-4c6b0122594e" providerId="ADAL" clId="{FC92A787-3A08-471B-97E3-4AAA016E6357}" dt="2025-06-23T21:01:05.306" v="1550" actId="20577"/>
        <pc:sldMkLst>
          <pc:docMk/>
          <pc:sldMk cId="1851157125" sldId="627"/>
        </pc:sldMkLst>
        <pc:spChg chg="mod">
          <ac:chgData name="Calvin L. Smith Jr." userId="572b4dbc-c21a-4286-9ce9-4c6b0122594e" providerId="ADAL" clId="{FC92A787-3A08-471B-97E3-4AAA016E6357}" dt="2025-06-23T21:01:05.306" v="1550" actId="20577"/>
          <ac:spMkLst>
            <pc:docMk/>
            <pc:sldMk cId="1851157125" sldId="627"/>
            <ac:spMk id="2" creationId="{04F8C699-FE05-E35C-3F2D-88150AECD236}"/>
          </ac:spMkLst>
        </pc:spChg>
        <pc:spChg chg="mod">
          <ac:chgData name="Calvin L. Smith Jr." userId="572b4dbc-c21a-4286-9ce9-4c6b0122594e" providerId="ADAL" clId="{FC92A787-3A08-471B-97E3-4AAA016E6357}" dt="2025-06-23T21:00:41.282" v="1547" actId="20577"/>
          <ac:spMkLst>
            <pc:docMk/>
            <pc:sldMk cId="1851157125" sldId="627"/>
            <ac:spMk id="3" creationId="{D80A518C-EC66-901C-E30E-09CCFBC00D3D}"/>
          </ac:spMkLst>
        </pc:spChg>
      </pc:sldChg>
      <pc:sldChg chg="modSp add mod">
        <pc:chgData name="Calvin L. Smith Jr." userId="572b4dbc-c21a-4286-9ce9-4c6b0122594e" providerId="ADAL" clId="{FC92A787-3A08-471B-97E3-4AAA016E6357}" dt="2025-06-23T21:40:18.133" v="1973" actId="20577"/>
        <pc:sldMkLst>
          <pc:docMk/>
          <pc:sldMk cId="405923108" sldId="628"/>
        </pc:sldMkLst>
        <pc:spChg chg="mod">
          <ac:chgData name="Calvin L. Smith Jr." userId="572b4dbc-c21a-4286-9ce9-4c6b0122594e" providerId="ADAL" clId="{FC92A787-3A08-471B-97E3-4AAA016E6357}" dt="2025-06-23T21:01:36.485" v="1569" actId="20577"/>
          <ac:spMkLst>
            <pc:docMk/>
            <pc:sldMk cId="405923108" sldId="628"/>
            <ac:spMk id="2" creationId="{55F71977-D884-7FEC-6098-39632E10B6C5}"/>
          </ac:spMkLst>
        </pc:spChg>
        <pc:spChg chg="mod">
          <ac:chgData name="Calvin L. Smith Jr." userId="572b4dbc-c21a-4286-9ce9-4c6b0122594e" providerId="ADAL" clId="{FC92A787-3A08-471B-97E3-4AAA016E6357}" dt="2025-06-23T21:40:18.133" v="1973" actId="20577"/>
          <ac:spMkLst>
            <pc:docMk/>
            <pc:sldMk cId="405923108" sldId="628"/>
            <ac:spMk id="3" creationId="{99B299D9-6F2A-3282-F64D-B747910E9BA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5" name="Shape 535"/>
          <p:cNvSpPr>
            <a:spLocks noGrp="1" noRot="1" noChangeAspect="1"/>
          </p:cNvSpPr>
          <p:nvPr>
            <p:ph type="sldImg"/>
          </p:nvPr>
        </p:nvSpPr>
        <p:spPr>
          <a:xfrm>
            <a:off x="458788" y="720725"/>
            <a:ext cx="6397625" cy="3598863"/>
          </a:xfrm>
          <a:prstGeom prst="rect">
            <a:avLst/>
          </a:prstGeom>
        </p:spPr>
        <p:txBody>
          <a:bodyPr lIns="96651" tIns="48325" rIns="96651" bIns="48325"/>
          <a:lstStyle/>
          <a:p>
            <a:endParaRPr/>
          </a:p>
        </p:txBody>
      </p:sp>
      <p:sp>
        <p:nvSpPr>
          <p:cNvPr id="536" name="Shape 536"/>
          <p:cNvSpPr>
            <a:spLocks noGrp="1"/>
          </p:cNvSpPr>
          <p:nvPr>
            <p:ph type="body" sz="quarter" idx="1"/>
          </p:nvPr>
        </p:nvSpPr>
        <p:spPr>
          <a:xfrm>
            <a:off x="975361" y="4560571"/>
            <a:ext cx="5364480" cy="4320540"/>
          </a:xfrm>
          <a:prstGeom prst="rect">
            <a:avLst/>
          </a:prstGeom>
        </p:spPr>
        <p:txBody>
          <a:bodyPr lIns="96651" tIns="48325" rIns="96651" bIns="48325"/>
          <a:lstStyle/>
          <a:p>
            <a:endParaRPr/>
          </a:p>
        </p:txBody>
      </p:sp>
    </p:spTree>
  </p:cSld>
  <p:clrMap bg1="lt1" tx1="dk1" bg2="lt2" tx2="dk2" accent1="accent1" accent2="accent2" accent3="accent3" accent4="accent4" accent5="accent5" accent6="accent6" hlink="hlink" folHlink="folHlink"/>
  <p:notesStyle>
    <a:lvl1pPr defTabSz="584200" latinLnBrk="0">
      <a:spcBef>
        <a:spcPts val="1000"/>
      </a:spcBef>
      <a:defRPr sz="1100">
        <a:latin typeface="Gentona Book"/>
        <a:ea typeface="Gentona Book"/>
        <a:cs typeface="Gentona Book"/>
        <a:sym typeface="Gentona Book"/>
      </a:defRPr>
    </a:lvl1pPr>
    <a:lvl2pPr indent="228600" defTabSz="584200" latinLnBrk="0">
      <a:spcBef>
        <a:spcPts val="1000"/>
      </a:spcBef>
      <a:defRPr sz="1100">
        <a:latin typeface="Gentona Book"/>
        <a:ea typeface="Gentona Book"/>
        <a:cs typeface="Gentona Book"/>
        <a:sym typeface="Gentona Book"/>
      </a:defRPr>
    </a:lvl2pPr>
    <a:lvl3pPr indent="457200" defTabSz="584200" latinLnBrk="0">
      <a:spcBef>
        <a:spcPts val="1000"/>
      </a:spcBef>
      <a:defRPr sz="1100">
        <a:latin typeface="Gentona Book"/>
        <a:ea typeface="Gentona Book"/>
        <a:cs typeface="Gentona Book"/>
        <a:sym typeface="Gentona Book"/>
      </a:defRPr>
    </a:lvl3pPr>
    <a:lvl4pPr indent="685800" defTabSz="584200" latinLnBrk="0">
      <a:spcBef>
        <a:spcPts val="1000"/>
      </a:spcBef>
      <a:defRPr sz="1100">
        <a:latin typeface="Gentona Book"/>
        <a:ea typeface="Gentona Book"/>
        <a:cs typeface="Gentona Book"/>
        <a:sym typeface="Gentona Book"/>
      </a:defRPr>
    </a:lvl4pPr>
    <a:lvl5pPr indent="914400" defTabSz="584200" latinLnBrk="0">
      <a:spcBef>
        <a:spcPts val="1000"/>
      </a:spcBef>
      <a:defRPr sz="1100">
        <a:latin typeface="Gentona Book"/>
        <a:ea typeface="Gentona Book"/>
        <a:cs typeface="Gentona Book"/>
        <a:sym typeface="Gentona Book"/>
      </a:defRPr>
    </a:lvl5pPr>
    <a:lvl6pPr indent="1143000" defTabSz="584200" latinLnBrk="0">
      <a:spcBef>
        <a:spcPts val="1000"/>
      </a:spcBef>
      <a:defRPr sz="1100">
        <a:latin typeface="Gentona Book"/>
        <a:ea typeface="Gentona Book"/>
        <a:cs typeface="Gentona Book"/>
        <a:sym typeface="Gentona Book"/>
      </a:defRPr>
    </a:lvl6pPr>
    <a:lvl7pPr indent="1371600" defTabSz="584200" latinLnBrk="0">
      <a:spcBef>
        <a:spcPts val="1000"/>
      </a:spcBef>
      <a:defRPr sz="1100">
        <a:latin typeface="Gentona Book"/>
        <a:ea typeface="Gentona Book"/>
        <a:cs typeface="Gentona Book"/>
        <a:sym typeface="Gentona Book"/>
      </a:defRPr>
    </a:lvl7pPr>
    <a:lvl8pPr indent="1600200" defTabSz="584200" latinLnBrk="0">
      <a:spcBef>
        <a:spcPts val="1000"/>
      </a:spcBef>
      <a:defRPr sz="1100">
        <a:latin typeface="Gentona Book"/>
        <a:ea typeface="Gentona Book"/>
        <a:cs typeface="Gentona Book"/>
        <a:sym typeface="Gentona Book"/>
      </a:defRPr>
    </a:lvl8pPr>
    <a:lvl9pPr indent="1828800" defTabSz="584200" latinLnBrk="0">
      <a:spcBef>
        <a:spcPts val="1000"/>
      </a:spcBef>
      <a:defRPr sz="1100">
        <a:latin typeface="Gentona Book"/>
        <a:ea typeface="Gentona Book"/>
        <a:cs typeface="Gentona Book"/>
        <a:sym typeface="Gentona Book"/>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Shape 542"/>
          <p:cNvSpPr>
            <a:spLocks noGrp="1" noRot="1" noChangeAspect="1"/>
          </p:cNvSpPr>
          <p:nvPr>
            <p:ph type="sldImg"/>
          </p:nvPr>
        </p:nvSpPr>
        <p:spPr>
          <a:xfrm>
            <a:off x="458788" y="720725"/>
            <a:ext cx="6397625" cy="3598863"/>
          </a:xfrm>
          <a:prstGeom prst="rect">
            <a:avLst/>
          </a:prstGeom>
        </p:spPr>
        <p:txBody>
          <a:bodyPr/>
          <a:lstStyle/>
          <a:p>
            <a:endParaRPr/>
          </a:p>
        </p:txBody>
      </p:sp>
      <p:sp>
        <p:nvSpPr>
          <p:cNvPr id="543" name="Shape 543"/>
          <p:cNvSpPr>
            <a:spLocks noGrp="1"/>
          </p:cNvSpPr>
          <p:nvPr>
            <p:ph type="body" sz="quarter" idx="1"/>
          </p:nvPr>
        </p:nvSpPr>
        <p:spPr>
          <a:prstGeom prst="rect">
            <a:avLst/>
          </a:prstGeom>
        </p:spPr>
        <p:txBody>
          <a:bodyPr/>
          <a:lstStyle/>
          <a:p>
            <a:r>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BPD</a:t>
            </a:r>
          </a:p>
          <a:p>
            <a:r>
              <a:rPr lang="en-US"/>
              <a:t>JHPD</a:t>
            </a:r>
            <a:br>
              <a:rPr lang="en-US"/>
            </a:br>
            <a:r>
              <a:rPr lang="en-US"/>
              <a:t>Coppin State University</a:t>
            </a:r>
          </a:p>
          <a:p>
            <a:r>
              <a:rPr lang="en-US"/>
              <a:t>Morgan State University</a:t>
            </a:r>
          </a:p>
          <a:p>
            <a:r>
              <a:rPr lang="en-US"/>
              <a:t>University of Maryland at Baltimore</a:t>
            </a:r>
          </a:p>
          <a:p>
            <a:r>
              <a:rPr lang="en-US"/>
              <a:t>BCPSS Police</a:t>
            </a:r>
          </a:p>
        </p:txBody>
      </p:sp>
    </p:spTree>
    <p:extLst>
      <p:ext uri="{BB962C8B-B14F-4D97-AF65-F5344CB8AC3E}">
        <p14:creationId xmlns:p14="http://schemas.microsoft.com/office/powerpoint/2010/main" val="4215790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a:solidFill>
                  <a:srgbClr val="000000"/>
                </a:solidFill>
                <a:effectLst/>
                <a:latin typeface="Computer Modern Serif"/>
              </a:rPr>
              <a:t>The Committee comprises 5 members, of which:</a:t>
            </a:r>
          </a:p>
          <a:p>
            <a:pPr algn="l">
              <a:buNone/>
            </a:pPr>
            <a:r>
              <a:rPr lang="en-US" b="0" i="0">
                <a:solidFill>
                  <a:srgbClr val="000000"/>
                </a:solidFill>
                <a:effectLst/>
                <a:latin typeface="Computer Modern Serif"/>
              </a:rPr>
              <a:t>(</a:t>
            </a:r>
            <a:r>
              <a:rPr lang="en-US" b="0" i="0" err="1">
                <a:solidFill>
                  <a:srgbClr val="000000"/>
                </a:solidFill>
                <a:effectLst/>
                <a:latin typeface="Computer Modern Serif"/>
              </a:rPr>
              <a:t>i</a:t>
            </a:r>
            <a:r>
              <a:rPr lang="en-US" b="0" i="0">
                <a:solidFill>
                  <a:srgbClr val="000000"/>
                </a:solidFill>
                <a:effectLst/>
                <a:latin typeface="Computer Modern Serif"/>
              </a:rPr>
              <a:t>) 1 is the Chair of the Police Accountability Board, or another member of the Board designated by the Chair;</a:t>
            </a:r>
          </a:p>
          <a:p>
            <a:pPr algn="l">
              <a:buNone/>
            </a:pPr>
            <a:r>
              <a:rPr lang="en-US" b="0" i="0">
                <a:solidFill>
                  <a:srgbClr val="000000"/>
                </a:solidFill>
                <a:effectLst/>
                <a:latin typeface="Computer Modern Serif"/>
              </a:rPr>
              <a:t>(ii) 2 are civilian members appointed by the Police Accountability Board; and</a:t>
            </a:r>
          </a:p>
          <a:p>
            <a:pPr algn="l"/>
            <a:r>
              <a:rPr lang="en-US" b="0" i="0">
                <a:solidFill>
                  <a:srgbClr val="000000"/>
                </a:solidFill>
                <a:effectLst/>
                <a:latin typeface="Computer Modern Serif"/>
              </a:rPr>
              <a:t>(iii) 2 are civilian members appointed by the Mayor.</a:t>
            </a:r>
          </a:p>
          <a:p>
            <a:endParaRPr lang="en-US"/>
          </a:p>
        </p:txBody>
      </p:sp>
    </p:spTree>
    <p:extLst>
      <p:ext uri="{BB962C8B-B14F-4D97-AF65-F5344CB8AC3E}">
        <p14:creationId xmlns:p14="http://schemas.microsoft.com/office/powerpoint/2010/main" val="1321255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Aptos" panose="020B0004020202020204" pitchFamily="34" charset="0"/>
              </a:rPr>
              <a:t>Review the findings of each law enforcement agency's investigation forwarded by the agency to the Committee, review any body camera footage that may be relevant to the matters covered in the complaint of police misconduct, authorize a police officer called before the Committee to be accompanied by a representative, determine if the police officer who is the subject of the charged investigation should be administratively charged or not administratively charged within 30 days after receipt of the investigatory file, recommend discipline if the police officer is administratively charged, make a determination if the police officer is not administratively charged, issue a written opinion for each complaint describing the Committee's findings, determinations, and recommendations, forward the written opinion to the Chief of the appropriate law enforcement agency, the accused police officer, and the complainant </a:t>
            </a:r>
            <a:endParaRPr lang="en-US"/>
          </a:p>
        </p:txBody>
      </p:sp>
    </p:spTree>
    <p:extLst>
      <p:ext uri="{BB962C8B-B14F-4D97-AF65-F5344CB8AC3E}">
        <p14:creationId xmlns:p14="http://schemas.microsoft.com/office/powerpoint/2010/main" val="2455404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19037-45ED-135F-A85B-5CADBD2E20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41B08D-B9B8-DDDB-B66A-BAC2BD92D80A}"/>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8456FCB9-C22B-E269-91A6-C22BC7F72EE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22204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c566498a59_2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3" name="Google Shape;243;g2c566498a59_2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ecc3c2fa0f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8" name="Google Shape;298;g2ecc3c2fa0f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eccc07b5a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g2eccc07b5a4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eccc07b5a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g2eccc07b5a4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0808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eccc07b5a4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1" name="Google Shape;411;g2eccc07b5a4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38461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baseline="0"/>
          </a:p>
        </p:txBody>
      </p:sp>
    </p:spTree>
    <p:extLst>
      <p:ext uri="{BB962C8B-B14F-4D97-AF65-F5344CB8AC3E}">
        <p14:creationId xmlns:p14="http://schemas.microsoft.com/office/powerpoint/2010/main" val="3326504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38461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16244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This exercise is designed to build connection and shared understanding. Ask board members to pair off and take turns sharing a personal value or life experience that influences how they approach oversight work. Give about 7–8 minutes total. Then regroup and ask for 2–3 volunteers to share what they learned from their partner.</a:t>
            </a:r>
          </a:p>
        </p:txBody>
      </p:sp>
      <p:sp>
        <p:nvSpPr>
          <p:cNvPr id="4" name="Slide Number Placeholder 3"/>
          <p:cNvSpPr>
            <a:spLocks noGrp="1"/>
          </p:cNvSpPr>
          <p:nvPr>
            <p:ph type="sldNum" sz="quarter" idx="5"/>
          </p:nvPr>
        </p:nvSpPr>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This is your introduction to scenario-based learning. Let board members know this is about developing practical judgment, not getting the 'right' answer. You can do the discussions in pairs or small groups, then debrief together.</a:t>
            </a:r>
          </a:p>
        </p:txBody>
      </p:sp>
      <p:sp>
        <p:nvSpPr>
          <p:cNvPr id="4" name="Slide Number Placeholder 3"/>
          <p:cNvSpPr>
            <a:spLocks noGrp="1"/>
          </p:cNvSpPr>
          <p:nvPr>
            <p:ph type="sldNum" sz="quarter" idx="5"/>
          </p:nvPr>
        </p:nvSpPr>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This scenario explores boundaries, transparency, and accountability. Encourage discussion on appropriate public responses versus investigative follow-up.</a:t>
            </a:r>
          </a:p>
        </p:txBody>
      </p:sp>
      <p:sp>
        <p:nvSpPr>
          <p:cNvPr id="4" name="Slide Number Placeholder 3"/>
          <p:cNvSpPr>
            <a:spLocks noGrp="1"/>
          </p:cNvSpPr>
          <p:nvPr>
            <p:ph type="sldNum" sz="quarter" idx="5"/>
          </p:nvPr>
        </p:nvSpPr>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28EBE-0468-4CAF-D5DC-39FEF09145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2F8A08-5327-5C3F-44B9-0628E5B619E4}"/>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D9A92959-7453-851C-F862-C8381AC4706D}"/>
              </a:ext>
            </a:extLst>
          </p:cNvPr>
          <p:cNvSpPr>
            <a:spLocks noGrp="1"/>
          </p:cNvSpPr>
          <p:nvPr>
            <p:ph type="body" sz="quarter" idx="3"/>
          </p:nvPr>
        </p:nvSpPr>
        <p:spPr/>
        <p:txBody>
          <a:bodyPr/>
          <a:lstStyle/>
          <a:p>
            <a:r>
              <a:t>This scenario explores boundaries, transparency, and accountability. Encourage discussion on appropriate public responses versus investigative follow-up.</a:t>
            </a:r>
          </a:p>
        </p:txBody>
      </p:sp>
      <p:sp>
        <p:nvSpPr>
          <p:cNvPr id="4" name="Slide Number Placeholder 3">
            <a:extLst>
              <a:ext uri="{FF2B5EF4-FFF2-40B4-BE49-F238E27FC236}">
                <a16:creationId xmlns:a16="http://schemas.microsoft.com/office/drawing/2014/main" id="{83310E90-AE0B-5C3E-119E-3A9C2D616297}"/>
              </a:ext>
            </a:extLst>
          </p:cNvPr>
          <p:cNvSpPr>
            <a:spLocks noGrp="1"/>
          </p:cNvSpPr>
          <p:nvPr>
            <p:ph type="sldNum" sz="quarter" idx="5"/>
          </p:nvPr>
        </p:nvSpPr>
        <p:spPr/>
      </p:sp>
    </p:spTree>
    <p:extLst>
      <p:ext uri="{BB962C8B-B14F-4D97-AF65-F5344CB8AC3E}">
        <p14:creationId xmlns:p14="http://schemas.microsoft.com/office/powerpoint/2010/main" val="79236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This scenario is about internal board dynamics and deliberation. Focus on respectful disagreement, data-driven decision-making, and community voice.</a:t>
            </a:r>
          </a:p>
        </p:txBody>
      </p:sp>
      <p:sp>
        <p:nvSpPr>
          <p:cNvPr id="4" name="Slide Number Placeholder 3"/>
          <p:cNvSpPr>
            <a:spLocks noGrp="1"/>
          </p:cNvSpPr>
          <p:nvPr>
            <p:ph type="sldNum" sz="quarter" idx="5"/>
          </p:nvPr>
        </p:nvSpPr>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This scenario highlights the importance of consistent communication and media protocols. Discuss the risks of premature statements and how to speak with one voice.</a:t>
            </a:r>
          </a:p>
        </p:txBody>
      </p:sp>
      <p:sp>
        <p:nvSpPr>
          <p:cNvPr id="4" name="Slide Number Placeholder 3"/>
          <p:cNvSpPr>
            <a:spLocks noGrp="1"/>
          </p:cNvSpPr>
          <p:nvPr>
            <p:ph type="sldNum" sz="quarter" idx="5"/>
          </p:nvPr>
        </p:nvSpPr>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D2B7E-E759-B9EA-5CF0-D23895C1F9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B1793-A021-902C-E279-CF2E03A2F8D6}"/>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EB5740B6-017B-4AE3-B0AB-74CF9065BDE7}"/>
              </a:ext>
            </a:extLst>
          </p:cNvPr>
          <p:cNvSpPr>
            <a:spLocks noGrp="1"/>
          </p:cNvSpPr>
          <p:nvPr>
            <p:ph type="body" sz="quarter" idx="3"/>
          </p:nvPr>
        </p:nvSpPr>
        <p:spPr/>
        <p:txBody>
          <a:bodyPr/>
          <a:lstStyle/>
          <a:p>
            <a:r>
              <a:t>This scenario highlights the importance of consistent communication and media protocols. Discuss the risks of premature statements and how to speak with one voice.</a:t>
            </a:r>
          </a:p>
        </p:txBody>
      </p:sp>
      <p:sp>
        <p:nvSpPr>
          <p:cNvPr id="4" name="Slide Number Placeholder 3">
            <a:extLst>
              <a:ext uri="{FF2B5EF4-FFF2-40B4-BE49-F238E27FC236}">
                <a16:creationId xmlns:a16="http://schemas.microsoft.com/office/drawing/2014/main" id="{6D920B20-1841-DFA7-C22E-8BEFF64E1FFF}"/>
              </a:ext>
            </a:extLst>
          </p:cNvPr>
          <p:cNvSpPr>
            <a:spLocks noGrp="1"/>
          </p:cNvSpPr>
          <p:nvPr>
            <p:ph type="sldNum" sz="quarter" idx="5"/>
          </p:nvPr>
        </p:nvSpPr>
        <p:spPr/>
      </p:sp>
    </p:spTree>
    <p:extLst>
      <p:ext uri="{BB962C8B-B14F-4D97-AF65-F5344CB8AC3E}">
        <p14:creationId xmlns:p14="http://schemas.microsoft.com/office/powerpoint/2010/main" val="1320927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76168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83578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8937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57417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1BA91-5E6B-4BD0-3AEC-0BA9388CE9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423345-C843-CA1C-E10F-D608C31EDFC1}"/>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38DF0A-B431-60BE-FDE5-F3382D0D63C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27725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35932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2143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09267-80B2-9030-FC65-3A3C4346C8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1DD433-04BC-B47C-D833-C11F2516AAA6}"/>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858DFF12-5E2D-86A7-70A0-16592A2344E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73930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2522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https://publicsafety.jhu.edu/clery-and-crime-data/crime-fire-logs/</a:t>
            </a:r>
          </a:p>
        </p:txBody>
      </p:sp>
    </p:spTree>
    <p:extLst>
      <p:ext uri="{BB962C8B-B14F-4D97-AF65-F5344CB8AC3E}">
        <p14:creationId xmlns:p14="http://schemas.microsoft.com/office/powerpoint/2010/main" val="28716361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27"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28"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29"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30"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31" name="Title Text"/>
          <p:cNvSpPr txBox="1">
            <a:spLocks noGrp="1"/>
          </p:cNvSpPr>
          <p:nvPr>
            <p:ph type="title"/>
          </p:nvPr>
        </p:nvSpPr>
        <p:spPr>
          <a:xfrm>
            <a:off x="831850" y="1709738"/>
            <a:ext cx="10515600" cy="2852737"/>
          </a:xfrm>
          <a:prstGeom prst="rect">
            <a:avLst/>
          </a:prstGeom>
        </p:spPr>
        <p:txBody>
          <a:bodyPr anchor="b"/>
          <a:lstStyle>
            <a:lvl1pPr>
              <a:spcBef>
                <a:spcPts val="3200"/>
              </a:spcBef>
              <a:defRPr sz="7700">
                <a:solidFill>
                  <a:srgbClr val="FFFFFF"/>
                </a:solidFill>
                <a:latin typeface="+mn-lt"/>
                <a:ea typeface="+mn-ea"/>
                <a:cs typeface="+mn-cs"/>
                <a:sym typeface="Quadon"/>
              </a:defRPr>
            </a:lvl1pPr>
          </a:lstStyle>
          <a:p>
            <a:r>
              <a:t>Title Text</a:t>
            </a:r>
          </a:p>
        </p:txBody>
      </p:sp>
      <p:sp>
        <p:nvSpPr>
          <p:cNvPr id="32"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lvl1pPr>
            <a:lvl2pPr marL="0" indent="457200">
              <a:buSzTx/>
              <a:buFontTx/>
              <a:buNone/>
            </a:lvl2pPr>
            <a:lvl3pPr marL="0" indent="914400">
              <a:buSzTx/>
              <a:buFontTx/>
              <a:buNone/>
            </a:lvl3pPr>
            <a:lvl4pPr marL="0" indent="1371600">
              <a:buSzTx/>
              <a:buFontTx/>
              <a:buNone/>
            </a:lvl4pPr>
            <a:lvl5pPr marL="0" indent="1828800">
              <a:buSzTx/>
              <a:buFontTx/>
              <a:buNone/>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Letters">
    <p:spTree>
      <p:nvGrpSpPr>
        <p:cNvPr id="1" name=""/>
        <p:cNvGrpSpPr/>
        <p:nvPr/>
      </p:nvGrpSpPr>
      <p:grpSpPr>
        <a:xfrm>
          <a:off x="0" y="0"/>
          <a:ext cx="0" cy="0"/>
          <a:chOff x="0" y="0"/>
          <a:chExt cx="0" cy="0"/>
        </a:xfrm>
      </p:grpSpPr>
      <p:pic>
        <p:nvPicPr>
          <p:cNvPr id="152" name="william-stone-hopkins-bro-letter-01.pdf" descr="william-stone-hopkins-bro-letter-01.pdf"/>
          <p:cNvPicPr>
            <a:picLocks noChangeAspect="1"/>
          </p:cNvPicPr>
          <p:nvPr/>
        </p:nvPicPr>
        <p:blipFill>
          <a:blip r:embed="rId2"/>
          <a:stretch>
            <a:fillRect/>
          </a:stretch>
        </p:blipFill>
        <p:spPr>
          <a:xfrm>
            <a:off x="-351745" y="-2395269"/>
            <a:ext cx="12895490" cy="15878349"/>
          </a:xfrm>
          <a:prstGeom prst="rect">
            <a:avLst/>
          </a:prstGeom>
          <a:ln w="12700">
            <a:miter lim="400000"/>
          </a:ln>
        </p:spPr>
      </p:pic>
      <p:pic>
        <p:nvPicPr>
          <p:cNvPr id="153" name="Picture 6" descr="Picture 6"/>
          <p:cNvPicPr>
            <a:picLocks noChangeAspect="1"/>
          </p:cNvPicPr>
          <p:nvPr/>
        </p:nvPicPr>
        <p:blipFill>
          <a:blip r:embed="rId3"/>
          <a:srcRect r="25762"/>
          <a:stretch>
            <a:fillRect/>
          </a:stretch>
        </p:blipFill>
        <p:spPr>
          <a:xfrm>
            <a:off x="11250290" y="14360"/>
            <a:ext cx="941712" cy="1360772"/>
          </a:xfrm>
          <a:prstGeom prst="rect">
            <a:avLst/>
          </a:prstGeom>
          <a:ln w="12700">
            <a:miter lim="400000"/>
          </a:ln>
        </p:spPr>
      </p:pic>
      <p:pic>
        <p:nvPicPr>
          <p:cNvPr id="154" name="Picture 9" descr="Picture 9"/>
          <p:cNvPicPr>
            <a:picLocks noChangeAspect="1"/>
          </p:cNvPicPr>
          <p:nvPr/>
        </p:nvPicPr>
        <p:blipFill>
          <a:blip r:embed="rId3"/>
          <a:srcRect r="25762"/>
          <a:stretch>
            <a:fillRect/>
          </a:stretch>
        </p:blipFill>
        <p:spPr>
          <a:xfrm>
            <a:off x="11250290" y="14360"/>
            <a:ext cx="941712" cy="1360772"/>
          </a:xfrm>
          <a:prstGeom prst="rect">
            <a:avLst/>
          </a:prstGeom>
          <a:ln w="12700">
            <a:miter lim="400000"/>
          </a:ln>
        </p:spPr>
      </p:pic>
      <p:sp>
        <p:nvSpPr>
          <p:cNvPr id="155" name="Rectangle 7"/>
          <p:cNvSpPr/>
          <p:nvPr/>
        </p:nvSpPr>
        <p:spPr>
          <a:xfrm>
            <a:off x="-3" y="0"/>
            <a:ext cx="12192005" cy="6858000"/>
          </a:xfrm>
          <a:prstGeom prst="rect">
            <a:avLst/>
          </a:prstGeom>
          <a:solidFill>
            <a:srgbClr val="002D75">
              <a:alpha val="80000"/>
            </a:srgbClr>
          </a:solidFill>
          <a:ln w="12700">
            <a:miter lim="400000"/>
          </a:ln>
        </p:spPr>
        <p:txBody>
          <a:bodyPr lIns="45719" rIns="45719" anchor="ctr"/>
          <a:lstStyle/>
          <a:p>
            <a:endParaRPr/>
          </a:p>
        </p:txBody>
      </p:sp>
      <p:sp>
        <p:nvSpPr>
          <p:cNvPr id="156" name="Section title"/>
          <p:cNvSpPr txBox="1">
            <a:spLocks noGrp="1"/>
          </p:cNvSpPr>
          <p:nvPr>
            <p:ph type="title" hasCustomPrompt="1"/>
          </p:nvPr>
        </p:nvSpPr>
        <p:spPr>
          <a:xfrm>
            <a:off x="1001685" y="2969820"/>
            <a:ext cx="6609835" cy="2432278"/>
          </a:xfrm>
          <a:prstGeom prst="rect">
            <a:avLst/>
          </a:prstGeom>
        </p:spPr>
        <p:txBody>
          <a:bodyPr anchor="t"/>
          <a:lstStyle>
            <a:lvl1pPr>
              <a:spcBef>
                <a:spcPts val="3200"/>
              </a:spcBef>
              <a:defRPr sz="7700">
                <a:solidFill>
                  <a:srgbClr val="FFFFFF"/>
                </a:solidFill>
                <a:latin typeface="+mn-lt"/>
                <a:ea typeface="+mn-ea"/>
                <a:cs typeface="+mn-cs"/>
                <a:sym typeface="Quadon"/>
              </a:defRPr>
            </a:lvl1pPr>
          </a:lstStyle>
          <a:p>
            <a:r>
              <a:t>Section title</a:t>
            </a:r>
          </a:p>
        </p:txBody>
      </p:sp>
      <p:sp>
        <p:nvSpPr>
          <p:cNvPr id="157" name="Slide Number"/>
          <p:cNvSpPr txBox="1">
            <a:spLocks noGrp="1"/>
          </p:cNvSpPr>
          <p:nvPr>
            <p:ph type="sldNum" sz="quarter" idx="2"/>
          </p:nvPr>
        </p:nvSpPr>
        <p:spPr>
          <a:xfrm>
            <a:off x="11658600" y="6144319"/>
            <a:ext cx="534924" cy="574041"/>
          </a:xfrm>
          <a:prstGeom prst="rect">
            <a:avLst/>
          </a:prstGeom>
        </p:spPr>
        <p:txBody>
          <a:bodyPr/>
          <a:lstStyle/>
          <a:p>
            <a:fld id="{86CB4B4D-7CA3-9044-876B-883B54F8677D}" type="slidenum">
              <a:t>‹#›</a:t>
            </a:fld>
            <a:endParaRPr/>
          </a:p>
        </p:txBody>
      </p:sp>
      <p:sp>
        <p:nvSpPr>
          <p:cNvPr id="158" name="Rectangle 13"/>
          <p:cNvSpPr/>
          <p:nvPr/>
        </p:nvSpPr>
        <p:spPr>
          <a:xfrm>
            <a:off x="1006055" y="2509117"/>
            <a:ext cx="3844805" cy="63795"/>
          </a:xfrm>
          <a:prstGeom prst="rect">
            <a:avLst/>
          </a:prstGeom>
          <a:solidFill>
            <a:srgbClr val="6DADE4"/>
          </a:solidFill>
          <a:ln w="12700">
            <a:miter lim="400000"/>
          </a:ln>
        </p:spPr>
        <p:txBody>
          <a:bodyPr lIns="45719" rIns="45719" anchor="ctr"/>
          <a:lstStyle/>
          <a:p>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4_Title Slide">
    <p:spTree>
      <p:nvGrpSpPr>
        <p:cNvPr id="1" name=""/>
        <p:cNvGrpSpPr/>
        <p:nvPr/>
      </p:nvGrpSpPr>
      <p:grpSpPr>
        <a:xfrm>
          <a:off x="0" y="0"/>
          <a:ext cx="0" cy="0"/>
          <a:chOff x="0" y="0"/>
          <a:chExt cx="0" cy="0"/>
        </a:xfrm>
      </p:grpSpPr>
      <p:pic>
        <p:nvPicPr>
          <p:cNvPr id="165"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166"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167"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168"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pic>
        <p:nvPicPr>
          <p:cNvPr id="169" name="Picture 8" descr="Picture 8"/>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170" name="Rectangle 7"/>
          <p:cNvSpPr/>
          <p:nvPr/>
        </p:nvSpPr>
        <p:spPr>
          <a:xfrm>
            <a:off x="2" y="0"/>
            <a:ext cx="4784273" cy="6858000"/>
          </a:xfrm>
          <a:prstGeom prst="rect">
            <a:avLst/>
          </a:prstGeom>
          <a:solidFill>
            <a:srgbClr val="002D75">
              <a:alpha val="80000"/>
            </a:srgbClr>
          </a:solidFill>
          <a:ln w="12700">
            <a:miter lim="400000"/>
          </a:ln>
        </p:spPr>
        <p:txBody>
          <a:bodyPr lIns="45719" rIns="45719" anchor="ctr"/>
          <a:lstStyle/>
          <a:p>
            <a:endParaRPr/>
          </a:p>
        </p:txBody>
      </p:sp>
      <p:sp>
        <p:nvSpPr>
          <p:cNvPr id="171" name="Section title"/>
          <p:cNvSpPr txBox="1">
            <a:spLocks noGrp="1"/>
          </p:cNvSpPr>
          <p:nvPr>
            <p:ph type="title" hasCustomPrompt="1"/>
          </p:nvPr>
        </p:nvSpPr>
        <p:spPr>
          <a:xfrm>
            <a:off x="440874" y="2353594"/>
            <a:ext cx="3853544" cy="2432278"/>
          </a:xfrm>
          <a:prstGeom prst="rect">
            <a:avLst/>
          </a:prstGeom>
        </p:spPr>
        <p:txBody>
          <a:bodyPr anchor="t"/>
          <a:lstStyle>
            <a:lvl1pPr>
              <a:spcBef>
                <a:spcPts val="3200"/>
              </a:spcBef>
              <a:defRPr sz="7700">
                <a:solidFill>
                  <a:srgbClr val="FFFFFF"/>
                </a:solidFill>
                <a:latin typeface="+mn-lt"/>
                <a:ea typeface="+mn-ea"/>
                <a:cs typeface="+mn-cs"/>
                <a:sym typeface="Quadon"/>
              </a:defRPr>
            </a:lvl1pPr>
          </a:lstStyle>
          <a:p>
            <a:r>
              <a:t>Section title</a:t>
            </a:r>
          </a:p>
        </p:txBody>
      </p:sp>
      <p:sp>
        <p:nvSpPr>
          <p:cNvPr id="172" name="Body Level One…"/>
          <p:cNvSpPr txBox="1">
            <a:spLocks noGrp="1"/>
          </p:cNvSpPr>
          <p:nvPr>
            <p:ph type="body" sz="quarter" idx="1" hasCustomPrompt="1"/>
          </p:nvPr>
        </p:nvSpPr>
        <p:spPr>
          <a:xfrm>
            <a:off x="440872" y="3325588"/>
            <a:ext cx="3877237" cy="1461565"/>
          </a:xfrm>
          <a:prstGeom prst="rect">
            <a:avLst/>
          </a:prstGeom>
        </p:spPr>
        <p:txBody>
          <a:bodyPr/>
          <a:lstStyle>
            <a:lvl1pPr marL="0" indent="0">
              <a:buSzTx/>
              <a:buFontTx/>
              <a:buNone/>
            </a:lvl1pPr>
            <a:lvl2pPr marL="0" indent="457189">
              <a:buSzTx/>
              <a:buFontTx/>
              <a:buNone/>
            </a:lvl2pPr>
            <a:lvl3pPr marL="0" indent="914377">
              <a:buSzTx/>
              <a:buFontTx/>
              <a:buNone/>
            </a:lvl3pPr>
            <a:lvl4pPr marL="0" indent="1371565">
              <a:buSzTx/>
              <a:buFontTx/>
              <a:buNone/>
            </a:lvl4pPr>
            <a:lvl5pPr marL="0" indent="1828754">
              <a:buSzTx/>
              <a:buFontTx/>
              <a:buNone/>
            </a:lvl5pPr>
          </a:lstStyle>
          <a:p>
            <a:r>
              <a:t>Section title subtext</a:t>
            </a:r>
          </a:p>
          <a:p>
            <a:pPr lvl="1"/>
            <a:endParaRPr/>
          </a:p>
          <a:p>
            <a:pPr lvl="2"/>
            <a:endParaRPr/>
          </a:p>
          <a:p>
            <a:pPr lvl="3"/>
            <a:endParaRPr/>
          </a:p>
          <a:p>
            <a:pPr lvl="4"/>
            <a:endParaRPr/>
          </a:p>
        </p:txBody>
      </p:sp>
      <p:sp>
        <p:nvSpPr>
          <p:cNvPr id="173" name="Slide Number"/>
          <p:cNvSpPr txBox="1">
            <a:spLocks noGrp="1"/>
          </p:cNvSpPr>
          <p:nvPr>
            <p:ph type="sldNum" sz="quarter" idx="2"/>
          </p:nvPr>
        </p:nvSpPr>
        <p:spPr>
          <a:xfrm>
            <a:off x="470179" y="6144319"/>
            <a:ext cx="534925" cy="574041"/>
          </a:xfrm>
          <a:prstGeom prst="rect">
            <a:avLst/>
          </a:prstGeom>
        </p:spPr>
        <p:txBody>
          <a:bodyPr/>
          <a:lstStyle/>
          <a:p>
            <a:fld id="{86CB4B4D-7CA3-9044-876B-883B54F8677D}" type="slidenum">
              <a:t>‹#›</a:t>
            </a:fld>
            <a:endParaRPr/>
          </a:p>
        </p:txBody>
      </p:sp>
      <p:sp>
        <p:nvSpPr>
          <p:cNvPr id="174" name="Rectangle 13"/>
          <p:cNvSpPr/>
          <p:nvPr/>
        </p:nvSpPr>
        <p:spPr>
          <a:xfrm>
            <a:off x="461382" y="2307263"/>
            <a:ext cx="3844806" cy="63795"/>
          </a:xfrm>
          <a:prstGeom prst="rect">
            <a:avLst/>
          </a:prstGeom>
          <a:solidFill>
            <a:srgbClr val="FF9E1B"/>
          </a:solidFill>
          <a:ln w="12700">
            <a:miter lim="400000"/>
          </a:ln>
        </p:spPr>
        <p:txBody>
          <a:bodyPr lIns="45719" rIns="45719" anchor="ctr"/>
          <a:lstStyle/>
          <a:p>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3_Title Slide">
    <p:spTree>
      <p:nvGrpSpPr>
        <p:cNvPr id="1" name=""/>
        <p:cNvGrpSpPr/>
        <p:nvPr/>
      </p:nvGrpSpPr>
      <p:grpSpPr>
        <a:xfrm>
          <a:off x="0" y="0"/>
          <a:ext cx="0" cy="0"/>
          <a:chOff x="0" y="0"/>
          <a:chExt cx="0" cy="0"/>
        </a:xfrm>
      </p:grpSpPr>
      <p:pic>
        <p:nvPicPr>
          <p:cNvPr id="181"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182"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183"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184"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pic>
        <p:nvPicPr>
          <p:cNvPr id="185" name="Picture 9" descr="Picture 9"/>
          <p:cNvPicPr>
            <a:picLocks noChangeAspect="1"/>
          </p:cNvPicPr>
          <p:nvPr/>
        </p:nvPicPr>
        <p:blipFill>
          <a:blip r:embed="rId3"/>
          <a:stretch>
            <a:fillRect/>
          </a:stretch>
        </p:blipFill>
        <p:spPr>
          <a:xfrm>
            <a:off x="-2" y="4"/>
            <a:ext cx="12192002" cy="6858000"/>
          </a:xfrm>
          <a:prstGeom prst="rect">
            <a:avLst/>
          </a:prstGeom>
          <a:ln w="12700">
            <a:miter lim="400000"/>
          </a:ln>
        </p:spPr>
      </p:pic>
      <p:sp>
        <p:nvSpPr>
          <p:cNvPr id="186" name="Rectangle 7"/>
          <p:cNvSpPr/>
          <p:nvPr/>
        </p:nvSpPr>
        <p:spPr>
          <a:xfrm>
            <a:off x="7407730" y="0"/>
            <a:ext cx="4784272" cy="6858000"/>
          </a:xfrm>
          <a:prstGeom prst="rect">
            <a:avLst/>
          </a:prstGeom>
          <a:solidFill>
            <a:srgbClr val="002D75">
              <a:alpha val="80000"/>
            </a:srgbClr>
          </a:solidFill>
          <a:ln w="12700">
            <a:miter lim="400000"/>
          </a:ln>
        </p:spPr>
        <p:txBody>
          <a:bodyPr lIns="45719" rIns="45719" anchor="ctr"/>
          <a:lstStyle/>
          <a:p>
            <a:endParaRPr/>
          </a:p>
        </p:txBody>
      </p:sp>
      <p:sp>
        <p:nvSpPr>
          <p:cNvPr id="187" name="Section title"/>
          <p:cNvSpPr txBox="1">
            <a:spLocks noGrp="1"/>
          </p:cNvSpPr>
          <p:nvPr>
            <p:ph type="title" hasCustomPrompt="1"/>
          </p:nvPr>
        </p:nvSpPr>
        <p:spPr>
          <a:xfrm>
            <a:off x="7848603" y="2353594"/>
            <a:ext cx="3853544" cy="2432278"/>
          </a:xfrm>
          <a:prstGeom prst="rect">
            <a:avLst/>
          </a:prstGeom>
        </p:spPr>
        <p:txBody>
          <a:bodyPr anchor="t"/>
          <a:lstStyle>
            <a:lvl1pPr>
              <a:spcBef>
                <a:spcPts val="3200"/>
              </a:spcBef>
              <a:defRPr sz="7700">
                <a:solidFill>
                  <a:srgbClr val="FFFFFF"/>
                </a:solidFill>
                <a:latin typeface="+mn-lt"/>
                <a:ea typeface="+mn-ea"/>
                <a:cs typeface="+mn-cs"/>
                <a:sym typeface="Quadon"/>
              </a:defRPr>
            </a:lvl1pPr>
          </a:lstStyle>
          <a:p>
            <a:r>
              <a:t>Section title</a:t>
            </a:r>
          </a:p>
        </p:txBody>
      </p:sp>
      <p:sp>
        <p:nvSpPr>
          <p:cNvPr id="188" name="Body Level One…"/>
          <p:cNvSpPr txBox="1">
            <a:spLocks noGrp="1"/>
          </p:cNvSpPr>
          <p:nvPr>
            <p:ph type="body" sz="quarter" idx="1" hasCustomPrompt="1"/>
          </p:nvPr>
        </p:nvSpPr>
        <p:spPr>
          <a:xfrm>
            <a:off x="7848600" y="3325588"/>
            <a:ext cx="3877236" cy="1461565"/>
          </a:xfrm>
          <a:prstGeom prst="rect">
            <a:avLst/>
          </a:prstGeom>
        </p:spPr>
        <p:txBody>
          <a:bodyPr/>
          <a:lstStyle>
            <a:lvl1pPr marL="0" indent="0">
              <a:buSzTx/>
              <a:buFontTx/>
              <a:buNone/>
            </a:lvl1pPr>
            <a:lvl2pPr marL="0" indent="457189">
              <a:buSzTx/>
              <a:buFontTx/>
              <a:buNone/>
            </a:lvl2pPr>
            <a:lvl3pPr marL="0" indent="914377">
              <a:buSzTx/>
              <a:buFontTx/>
              <a:buNone/>
            </a:lvl3pPr>
            <a:lvl4pPr marL="0" indent="1371565">
              <a:buSzTx/>
              <a:buFontTx/>
              <a:buNone/>
            </a:lvl4pPr>
            <a:lvl5pPr marL="0" indent="1828754">
              <a:buSzTx/>
              <a:buFontTx/>
              <a:buNone/>
            </a:lvl5pPr>
          </a:lstStyle>
          <a:p>
            <a:r>
              <a:t>Section title subtext</a:t>
            </a:r>
          </a:p>
          <a:p>
            <a:pPr lvl="1"/>
            <a:endParaRPr/>
          </a:p>
          <a:p>
            <a:pPr lvl="2"/>
            <a:endParaRPr/>
          </a:p>
          <a:p>
            <a:pPr lvl="3"/>
            <a:endParaRPr/>
          </a:p>
          <a:p>
            <a:pPr lvl="4"/>
            <a:endParaRPr/>
          </a:p>
        </p:txBody>
      </p:sp>
      <p:sp>
        <p:nvSpPr>
          <p:cNvPr id="189" name="Slide Number"/>
          <p:cNvSpPr txBox="1">
            <a:spLocks noGrp="1"/>
          </p:cNvSpPr>
          <p:nvPr>
            <p:ph type="sldNum" sz="quarter" idx="2"/>
          </p:nvPr>
        </p:nvSpPr>
        <p:spPr>
          <a:xfrm>
            <a:off x="11658600" y="6144319"/>
            <a:ext cx="534924" cy="574041"/>
          </a:xfrm>
          <a:prstGeom prst="rect">
            <a:avLst/>
          </a:prstGeom>
        </p:spPr>
        <p:txBody>
          <a:bodyPr/>
          <a:lstStyle/>
          <a:p>
            <a:fld id="{86CB4B4D-7CA3-9044-876B-883B54F8677D}" type="slidenum">
              <a:t>‹#›</a:t>
            </a:fld>
            <a:endParaRPr/>
          </a:p>
        </p:txBody>
      </p:sp>
      <p:sp>
        <p:nvSpPr>
          <p:cNvPr id="190" name="Rectangle 13"/>
          <p:cNvSpPr/>
          <p:nvPr/>
        </p:nvSpPr>
        <p:spPr>
          <a:xfrm>
            <a:off x="7869111" y="2307263"/>
            <a:ext cx="3844806" cy="63795"/>
          </a:xfrm>
          <a:prstGeom prst="rect">
            <a:avLst/>
          </a:prstGeom>
          <a:solidFill>
            <a:srgbClr val="98618F"/>
          </a:solidFill>
          <a:ln w="12700">
            <a:miter lim="400000"/>
          </a:ln>
        </p:spPr>
        <p:txBody>
          <a:bodyPr lIns="45719" rIns="45719" anchor="ctr"/>
          <a:lstStyle/>
          <a:p>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6_Title Slide">
    <p:spTree>
      <p:nvGrpSpPr>
        <p:cNvPr id="1" name=""/>
        <p:cNvGrpSpPr/>
        <p:nvPr/>
      </p:nvGrpSpPr>
      <p:grpSpPr>
        <a:xfrm>
          <a:off x="0" y="0"/>
          <a:ext cx="0" cy="0"/>
          <a:chOff x="0" y="0"/>
          <a:chExt cx="0" cy="0"/>
        </a:xfrm>
      </p:grpSpPr>
      <p:pic>
        <p:nvPicPr>
          <p:cNvPr id="197"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198"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199"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200"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pic>
        <p:nvPicPr>
          <p:cNvPr id="201" name="Picture 9" descr="Picture 9"/>
          <p:cNvPicPr>
            <a:picLocks noChangeAspect="1"/>
          </p:cNvPicPr>
          <p:nvPr/>
        </p:nvPicPr>
        <p:blipFill>
          <a:blip r:embed="rId3"/>
          <a:stretch>
            <a:fillRect/>
          </a:stretch>
        </p:blipFill>
        <p:spPr>
          <a:xfrm>
            <a:off x="2" y="4"/>
            <a:ext cx="12177346" cy="6858000"/>
          </a:xfrm>
          <a:prstGeom prst="rect">
            <a:avLst/>
          </a:prstGeom>
          <a:ln w="12700">
            <a:miter lim="400000"/>
          </a:ln>
        </p:spPr>
      </p:pic>
      <p:sp>
        <p:nvSpPr>
          <p:cNvPr id="202" name="Rectangle 7"/>
          <p:cNvSpPr/>
          <p:nvPr/>
        </p:nvSpPr>
        <p:spPr>
          <a:xfrm>
            <a:off x="7407730" y="0"/>
            <a:ext cx="4784272" cy="6858000"/>
          </a:xfrm>
          <a:prstGeom prst="rect">
            <a:avLst/>
          </a:prstGeom>
          <a:solidFill>
            <a:srgbClr val="002D75">
              <a:alpha val="80000"/>
            </a:srgbClr>
          </a:solidFill>
          <a:ln w="12700">
            <a:miter lim="400000"/>
          </a:ln>
        </p:spPr>
        <p:txBody>
          <a:bodyPr lIns="45719" rIns="45719" anchor="ctr"/>
          <a:lstStyle/>
          <a:p>
            <a:endParaRPr/>
          </a:p>
        </p:txBody>
      </p:sp>
      <p:sp>
        <p:nvSpPr>
          <p:cNvPr id="203" name="Section title"/>
          <p:cNvSpPr txBox="1">
            <a:spLocks noGrp="1"/>
          </p:cNvSpPr>
          <p:nvPr>
            <p:ph type="title" hasCustomPrompt="1"/>
          </p:nvPr>
        </p:nvSpPr>
        <p:spPr>
          <a:xfrm>
            <a:off x="7848603" y="2353594"/>
            <a:ext cx="3853544" cy="2432278"/>
          </a:xfrm>
          <a:prstGeom prst="rect">
            <a:avLst/>
          </a:prstGeom>
        </p:spPr>
        <p:txBody>
          <a:bodyPr anchor="t"/>
          <a:lstStyle>
            <a:lvl1pPr>
              <a:spcBef>
                <a:spcPts val="3200"/>
              </a:spcBef>
              <a:defRPr sz="7700">
                <a:solidFill>
                  <a:srgbClr val="FFFFFF"/>
                </a:solidFill>
                <a:latin typeface="+mn-lt"/>
                <a:ea typeface="+mn-ea"/>
                <a:cs typeface="+mn-cs"/>
                <a:sym typeface="Quadon"/>
              </a:defRPr>
            </a:lvl1pPr>
          </a:lstStyle>
          <a:p>
            <a:r>
              <a:t>Section title</a:t>
            </a:r>
          </a:p>
        </p:txBody>
      </p:sp>
      <p:sp>
        <p:nvSpPr>
          <p:cNvPr id="204" name="Body Level One…"/>
          <p:cNvSpPr txBox="1">
            <a:spLocks noGrp="1"/>
          </p:cNvSpPr>
          <p:nvPr>
            <p:ph type="body" sz="quarter" idx="1" hasCustomPrompt="1"/>
          </p:nvPr>
        </p:nvSpPr>
        <p:spPr>
          <a:xfrm>
            <a:off x="7848600" y="3325588"/>
            <a:ext cx="3877236" cy="1461565"/>
          </a:xfrm>
          <a:prstGeom prst="rect">
            <a:avLst/>
          </a:prstGeom>
        </p:spPr>
        <p:txBody>
          <a:bodyPr/>
          <a:lstStyle>
            <a:lvl1pPr marL="0" indent="0">
              <a:buSzTx/>
              <a:buFontTx/>
              <a:buNone/>
            </a:lvl1pPr>
            <a:lvl2pPr marL="0" indent="457189">
              <a:buSzTx/>
              <a:buFontTx/>
              <a:buNone/>
            </a:lvl2pPr>
            <a:lvl3pPr marL="0" indent="914377">
              <a:buSzTx/>
              <a:buFontTx/>
              <a:buNone/>
            </a:lvl3pPr>
            <a:lvl4pPr marL="0" indent="1371565">
              <a:buSzTx/>
              <a:buFontTx/>
              <a:buNone/>
            </a:lvl4pPr>
            <a:lvl5pPr marL="0" indent="1828754">
              <a:buSzTx/>
              <a:buFontTx/>
              <a:buNone/>
            </a:lvl5pPr>
          </a:lstStyle>
          <a:p>
            <a:r>
              <a:t>Section title subtext</a:t>
            </a:r>
          </a:p>
          <a:p>
            <a:pPr lvl="1"/>
            <a:endParaRPr/>
          </a:p>
          <a:p>
            <a:pPr lvl="2"/>
            <a:endParaRPr/>
          </a:p>
          <a:p>
            <a:pPr lvl="3"/>
            <a:endParaRPr/>
          </a:p>
          <a:p>
            <a:pPr lvl="4"/>
            <a:endParaRPr/>
          </a:p>
        </p:txBody>
      </p:sp>
      <p:sp>
        <p:nvSpPr>
          <p:cNvPr id="205" name="Slide Number"/>
          <p:cNvSpPr txBox="1">
            <a:spLocks noGrp="1"/>
          </p:cNvSpPr>
          <p:nvPr>
            <p:ph type="sldNum" sz="quarter" idx="2"/>
          </p:nvPr>
        </p:nvSpPr>
        <p:spPr>
          <a:xfrm>
            <a:off x="11658600" y="6144319"/>
            <a:ext cx="534924" cy="574041"/>
          </a:xfrm>
          <a:prstGeom prst="rect">
            <a:avLst/>
          </a:prstGeom>
        </p:spPr>
        <p:txBody>
          <a:bodyPr/>
          <a:lstStyle/>
          <a:p>
            <a:fld id="{86CB4B4D-7CA3-9044-876B-883B54F8677D}" type="slidenum">
              <a:t>‹#›</a:t>
            </a:fld>
            <a:endParaRPr/>
          </a:p>
        </p:txBody>
      </p:sp>
      <p:sp>
        <p:nvSpPr>
          <p:cNvPr id="206" name="Rectangle 13"/>
          <p:cNvSpPr/>
          <p:nvPr/>
        </p:nvSpPr>
        <p:spPr>
          <a:xfrm>
            <a:off x="7869111" y="2307263"/>
            <a:ext cx="3844806" cy="63795"/>
          </a:xfrm>
          <a:prstGeom prst="rect">
            <a:avLst/>
          </a:prstGeom>
          <a:solidFill>
            <a:srgbClr val="95C1BC"/>
          </a:solidFill>
          <a:ln w="12700">
            <a:miter lim="400000"/>
          </a:ln>
        </p:spPr>
        <p:txBody>
          <a:bodyPr lIns="45719" rIns="45719" anchor="ctr"/>
          <a:lstStyle/>
          <a:p>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9_Title Slide">
    <p:spTree>
      <p:nvGrpSpPr>
        <p:cNvPr id="1" name=""/>
        <p:cNvGrpSpPr/>
        <p:nvPr/>
      </p:nvGrpSpPr>
      <p:grpSpPr>
        <a:xfrm>
          <a:off x="0" y="0"/>
          <a:ext cx="0" cy="0"/>
          <a:chOff x="0" y="0"/>
          <a:chExt cx="0" cy="0"/>
        </a:xfrm>
      </p:grpSpPr>
      <p:pic>
        <p:nvPicPr>
          <p:cNvPr id="213"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214"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215"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216"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pic>
        <p:nvPicPr>
          <p:cNvPr id="217" name="Picture 8" descr="Picture 8"/>
          <p:cNvPicPr>
            <a:picLocks noChangeAspect="1"/>
          </p:cNvPicPr>
          <p:nvPr/>
        </p:nvPicPr>
        <p:blipFill>
          <a:blip r:embed="rId3"/>
          <a:stretch>
            <a:fillRect/>
          </a:stretch>
        </p:blipFill>
        <p:spPr>
          <a:xfrm>
            <a:off x="-23459" y="0"/>
            <a:ext cx="12215461" cy="6858000"/>
          </a:xfrm>
          <a:prstGeom prst="rect">
            <a:avLst/>
          </a:prstGeom>
          <a:ln w="12700">
            <a:miter lim="400000"/>
          </a:ln>
        </p:spPr>
      </p:pic>
      <p:sp>
        <p:nvSpPr>
          <p:cNvPr id="218" name="Rectangle 7"/>
          <p:cNvSpPr/>
          <p:nvPr/>
        </p:nvSpPr>
        <p:spPr>
          <a:xfrm>
            <a:off x="2" y="0"/>
            <a:ext cx="4784273" cy="6858000"/>
          </a:xfrm>
          <a:prstGeom prst="rect">
            <a:avLst/>
          </a:prstGeom>
          <a:solidFill>
            <a:srgbClr val="002D75">
              <a:alpha val="80000"/>
            </a:srgbClr>
          </a:solidFill>
          <a:ln w="12700">
            <a:miter lim="400000"/>
          </a:ln>
        </p:spPr>
        <p:txBody>
          <a:bodyPr lIns="45719" rIns="45719" anchor="ctr"/>
          <a:lstStyle/>
          <a:p>
            <a:endParaRPr/>
          </a:p>
        </p:txBody>
      </p:sp>
      <p:sp>
        <p:nvSpPr>
          <p:cNvPr id="219" name="Section title"/>
          <p:cNvSpPr txBox="1">
            <a:spLocks noGrp="1"/>
          </p:cNvSpPr>
          <p:nvPr>
            <p:ph type="title" hasCustomPrompt="1"/>
          </p:nvPr>
        </p:nvSpPr>
        <p:spPr>
          <a:xfrm>
            <a:off x="440874" y="2353594"/>
            <a:ext cx="3853544" cy="2432278"/>
          </a:xfrm>
          <a:prstGeom prst="rect">
            <a:avLst/>
          </a:prstGeom>
        </p:spPr>
        <p:txBody>
          <a:bodyPr anchor="t"/>
          <a:lstStyle>
            <a:lvl1pPr>
              <a:spcBef>
                <a:spcPts val="3200"/>
              </a:spcBef>
              <a:defRPr sz="7700">
                <a:solidFill>
                  <a:srgbClr val="FFFFFF"/>
                </a:solidFill>
                <a:latin typeface="+mn-lt"/>
                <a:ea typeface="+mn-ea"/>
                <a:cs typeface="+mn-cs"/>
                <a:sym typeface="Quadon"/>
              </a:defRPr>
            </a:lvl1pPr>
          </a:lstStyle>
          <a:p>
            <a:r>
              <a:t>Section title</a:t>
            </a:r>
          </a:p>
        </p:txBody>
      </p:sp>
      <p:sp>
        <p:nvSpPr>
          <p:cNvPr id="220" name="Body Level One…"/>
          <p:cNvSpPr txBox="1">
            <a:spLocks noGrp="1"/>
          </p:cNvSpPr>
          <p:nvPr>
            <p:ph type="body" sz="quarter" idx="1" hasCustomPrompt="1"/>
          </p:nvPr>
        </p:nvSpPr>
        <p:spPr>
          <a:xfrm>
            <a:off x="440872" y="3325588"/>
            <a:ext cx="3877237" cy="1461565"/>
          </a:xfrm>
          <a:prstGeom prst="rect">
            <a:avLst/>
          </a:prstGeom>
        </p:spPr>
        <p:txBody>
          <a:bodyPr/>
          <a:lstStyle>
            <a:lvl1pPr marL="0" indent="0">
              <a:buSzTx/>
              <a:buFontTx/>
              <a:buNone/>
            </a:lvl1pPr>
            <a:lvl2pPr marL="0" indent="457189">
              <a:buSzTx/>
              <a:buFontTx/>
              <a:buNone/>
            </a:lvl2pPr>
            <a:lvl3pPr marL="0" indent="914377">
              <a:buSzTx/>
              <a:buFontTx/>
              <a:buNone/>
            </a:lvl3pPr>
            <a:lvl4pPr marL="0" indent="1371565">
              <a:buSzTx/>
              <a:buFontTx/>
              <a:buNone/>
            </a:lvl4pPr>
            <a:lvl5pPr marL="0" indent="1828754">
              <a:buSzTx/>
              <a:buFontTx/>
              <a:buNone/>
            </a:lvl5pPr>
          </a:lstStyle>
          <a:p>
            <a:r>
              <a:t>Section title subtext</a:t>
            </a:r>
          </a:p>
          <a:p>
            <a:pPr lvl="1"/>
            <a:endParaRPr/>
          </a:p>
          <a:p>
            <a:pPr lvl="2"/>
            <a:endParaRPr/>
          </a:p>
          <a:p>
            <a:pPr lvl="3"/>
            <a:endParaRPr/>
          </a:p>
          <a:p>
            <a:pPr lvl="4"/>
            <a:endParaRPr/>
          </a:p>
        </p:txBody>
      </p:sp>
      <p:sp>
        <p:nvSpPr>
          <p:cNvPr id="221" name="Slide Number"/>
          <p:cNvSpPr txBox="1">
            <a:spLocks noGrp="1"/>
          </p:cNvSpPr>
          <p:nvPr>
            <p:ph type="sldNum" sz="quarter" idx="2"/>
          </p:nvPr>
        </p:nvSpPr>
        <p:spPr>
          <a:xfrm>
            <a:off x="470179" y="6144319"/>
            <a:ext cx="534925" cy="574041"/>
          </a:xfrm>
          <a:prstGeom prst="rect">
            <a:avLst/>
          </a:prstGeom>
        </p:spPr>
        <p:txBody>
          <a:bodyPr/>
          <a:lstStyle/>
          <a:p>
            <a:fld id="{86CB4B4D-7CA3-9044-876B-883B54F8677D}" type="slidenum">
              <a:t>‹#›</a:t>
            </a:fld>
            <a:endParaRPr/>
          </a:p>
        </p:txBody>
      </p:sp>
      <p:sp>
        <p:nvSpPr>
          <p:cNvPr id="222" name="Rectangle 13"/>
          <p:cNvSpPr/>
          <p:nvPr/>
        </p:nvSpPr>
        <p:spPr>
          <a:xfrm>
            <a:off x="461382" y="2307263"/>
            <a:ext cx="3844806" cy="63795"/>
          </a:xfrm>
          <a:prstGeom prst="rect">
            <a:avLst/>
          </a:prstGeom>
          <a:solidFill>
            <a:srgbClr val="FF9E1B"/>
          </a:solidFill>
          <a:ln w="12700">
            <a:miter lim="400000"/>
          </a:ln>
        </p:spPr>
        <p:txBody>
          <a:bodyPr lIns="45719" rIns="45719" anchor="ctr"/>
          <a:lstStyle/>
          <a:p>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pic>
        <p:nvPicPr>
          <p:cNvPr id="229"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230"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231"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232"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pic>
        <p:nvPicPr>
          <p:cNvPr id="233" name="Picture 9" descr="Picture 9"/>
          <p:cNvPicPr>
            <a:picLocks noChangeAspect="1"/>
          </p:cNvPicPr>
          <p:nvPr/>
        </p:nvPicPr>
        <p:blipFill>
          <a:blip r:embed="rId3"/>
          <a:stretch>
            <a:fillRect/>
          </a:stretch>
        </p:blipFill>
        <p:spPr>
          <a:xfrm>
            <a:off x="1" y="0"/>
            <a:ext cx="12184364" cy="6858000"/>
          </a:xfrm>
          <a:prstGeom prst="rect">
            <a:avLst/>
          </a:prstGeom>
          <a:ln w="12700">
            <a:miter lim="400000"/>
          </a:ln>
        </p:spPr>
      </p:pic>
      <p:sp>
        <p:nvSpPr>
          <p:cNvPr id="234" name="Rectangle 7"/>
          <p:cNvSpPr/>
          <p:nvPr/>
        </p:nvSpPr>
        <p:spPr>
          <a:xfrm>
            <a:off x="7407730" y="0"/>
            <a:ext cx="4784272" cy="6858000"/>
          </a:xfrm>
          <a:prstGeom prst="rect">
            <a:avLst/>
          </a:prstGeom>
          <a:solidFill>
            <a:srgbClr val="002D75">
              <a:alpha val="80000"/>
            </a:srgbClr>
          </a:solidFill>
          <a:ln w="12700">
            <a:miter lim="400000"/>
          </a:ln>
        </p:spPr>
        <p:txBody>
          <a:bodyPr lIns="45719" rIns="45719" anchor="ctr"/>
          <a:lstStyle/>
          <a:p>
            <a:endParaRPr/>
          </a:p>
        </p:txBody>
      </p:sp>
      <p:sp>
        <p:nvSpPr>
          <p:cNvPr id="235" name="Section title"/>
          <p:cNvSpPr txBox="1">
            <a:spLocks noGrp="1"/>
          </p:cNvSpPr>
          <p:nvPr>
            <p:ph type="title" hasCustomPrompt="1"/>
          </p:nvPr>
        </p:nvSpPr>
        <p:spPr>
          <a:xfrm>
            <a:off x="7848603" y="2353594"/>
            <a:ext cx="3853544" cy="2432278"/>
          </a:xfrm>
          <a:prstGeom prst="rect">
            <a:avLst/>
          </a:prstGeom>
        </p:spPr>
        <p:txBody>
          <a:bodyPr anchor="t"/>
          <a:lstStyle>
            <a:lvl1pPr>
              <a:spcBef>
                <a:spcPts val="3200"/>
              </a:spcBef>
              <a:defRPr sz="7700">
                <a:solidFill>
                  <a:srgbClr val="FFFFFF"/>
                </a:solidFill>
                <a:latin typeface="+mn-lt"/>
                <a:ea typeface="+mn-ea"/>
                <a:cs typeface="+mn-cs"/>
                <a:sym typeface="Quadon"/>
              </a:defRPr>
            </a:lvl1pPr>
          </a:lstStyle>
          <a:p>
            <a:r>
              <a:t>Section title</a:t>
            </a:r>
          </a:p>
        </p:txBody>
      </p:sp>
      <p:sp>
        <p:nvSpPr>
          <p:cNvPr id="236" name="Body Level One…"/>
          <p:cNvSpPr txBox="1">
            <a:spLocks noGrp="1"/>
          </p:cNvSpPr>
          <p:nvPr>
            <p:ph type="body" sz="quarter" idx="1" hasCustomPrompt="1"/>
          </p:nvPr>
        </p:nvSpPr>
        <p:spPr>
          <a:xfrm>
            <a:off x="7848600" y="3325588"/>
            <a:ext cx="3877236" cy="1461565"/>
          </a:xfrm>
          <a:prstGeom prst="rect">
            <a:avLst/>
          </a:prstGeom>
        </p:spPr>
        <p:txBody>
          <a:bodyPr/>
          <a:lstStyle>
            <a:lvl1pPr marL="0" indent="0">
              <a:buSzTx/>
              <a:buFontTx/>
              <a:buNone/>
            </a:lvl1pPr>
            <a:lvl2pPr marL="0" indent="457189">
              <a:buSzTx/>
              <a:buFontTx/>
              <a:buNone/>
            </a:lvl2pPr>
            <a:lvl3pPr marL="0" indent="914377">
              <a:buSzTx/>
              <a:buFontTx/>
              <a:buNone/>
            </a:lvl3pPr>
            <a:lvl4pPr marL="0" indent="1371565">
              <a:buSzTx/>
              <a:buFontTx/>
              <a:buNone/>
            </a:lvl4pPr>
            <a:lvl5pPr marL="0" indent="1828754">
              <a:buSzTx/>
              <a:buFontTx/>
              <a:buNone/>
            </a:lvl5pPr>
          </a:lstStyle>
          <a:p>
            <a:r>
              <a:t>Section title subtext</a:t>
            </a:r>
          </a:p>
          <a:p>
            <a:pPr lvl="1"/>
            <a:endParaRPr/>
          </a:p>
          <a:p>
            <a:pPr lvl="2"/>
            <a:endParaRPr/>
          </a:p>
          <a:p>
            <a:pPr lvl="3"/>
            <a:endParaRPr/>
          </a:p>
          <a:p>
            <a:pPr lvl="4"/>
            <a:endParaRPr/>
          </a:p>
        </p:txBody>
      </p:sp>
      <p:sp>
        <p:nvSpPr>
          <p:cNvPr id="237" name="Slide Number"/>
          <p:cNvSpPr txBox="1">
            <a:spLocks noGrp="1"/>
          </p:cNvSpPr>
          <p:nvPr>
            <p:ph type="sldNum" sz="quarter" idx="2"/>
          </p:nvPr>
        </p:nvSpPr>
        <p:spPr>
          <a:xfrm>
            <a:off x="11658600" y="6144319"/>
            <a:ext cx="534924" cy="574041"/>
          </a:xfrm>
          <a:prstGeom prst="rect">
            <a:avLst/>
          </a:prstGeom>
        </p:spPr>
        <p:txBody>
          <a:bodyPr/>
          <a:lstStyle/>
          <a:p>
            <a:fld id="{86CB4B4D-7CA3-9044-876B-883B54F8677D}" type="slidenum">
              <a:t>‹#›</a:t>
            </a:fld>
            <a:endParaRPr/>
          </a:p>
        </p:txBody>
      </p:sp>
      <p:sp>
        <p:nvSpPr>
          <p:cNvPr id="238" name="Rectangle 13"/>
          <p:cNvSpPr/>
          <p:nvPr/>
        </p:nvSpPr>
        <p:spPr>
          <a:xfrm>
            <a:off x="7869111" y="2307263"/>
            <a:ext cx="3844806" cy="63795"/>
          </a:xfrm>
          <a:prstGeom prst="rect">
            <a:avLst/>
          </a:prstGeom>
          <a:solidFill>
            <a:srgbClr val="95C1BC"/>
          </a:solidFill>
          <a:ln w="12700">
            <a:miter lim="400000"/>
          </a:ln>
        </p:spPr>
        <p:txBody>
          <a:bodyPr lIns="45719" rIns="45719" anchor="ctr"/>
          <a:lstStyle/>
          <a:p>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10_Title Slide">
    <p:spTree>
      <p:nvGrpSpPr>
        <p:cNvPr id="1" name=""/>
        <p:cNvGrpSpPr/>
        <p:nvPr/>
      </p:nvGrpSpPr>
      <p:grpSpPr>
        <a:xfrm>
          <a:off x="0" y="0"/>
          <a:ext cx="0" cy="0"/>
          <a:chOff x="0" y="0"/>
          <a:chExt cx="0" cy="0"/>
        </a:xfrm>
      </p:grpSpPr>
      <p:pic>
        <p:nvPicPr>
          <p:cNvPr id="245"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246"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247"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248"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pic>
        <p:nvPicPr>
          <p:cNvPr id="249" name="Picture 8" descr="Picture 8"/>
          <p:cNvPicPr>
            <a:picLocks noChangeAspect="1"/>
          </p:cNvPicPr>
          <p:nvPr/>
        </p:nvPicPr>
        <p:blipFill>
          <a:blip r:embed="rId3"/>
          <a:stretch>
            <a:fillRect/>
          </a:stretch>
        </p:blipFill>
        <p:spPr>
          <a:xfrm>
            <a:off x="1" y="-2"/>
            <a:ext cx="12192001" cy="6858002"/>
          </a:xfrm>
          <a:prstGeom prst="rect">
            <a:avLst/>
          </a:prstGeom>
          <a:ln w="12700">
            <a:miter lim="400000"/>
          </a:ln>
        </p:spPr>
      </p:pic>
      <p:sp>
        <p:nvSpPr>
          <p:cNvPr id="250" name="Rectangle 7"/>
          <p:cNvSpPr/>
          <p:nvPr/>
        </p:nvSpPr>
        <p:spPr>
          <a:xfrm>
            <a:off x="2" y="0"/>
            <a:ext cx="4784273" cy="6858000"/>
          </a:xfrm>
          <a:prstGeom prst="rect">
            <a:avLst/>
          </a:prstGeom>
          <a:solidFill>
            <a:srgbClr val="002D75">
              <a:alpha val="80000"/>
            </a:srgbClr>
          </a:solidFill>
          <a:ln w="12700">
            <a:miter lim="400000"/>
          </a:ln>
        </p:spPr>
        <p:txBody>
          <a:bodyPr lIns="45719" rIns="45719" anchor="ctr"/>
          <a:lstStyle/>
          <a:p>
            <a:endParaRPr/>
          </a:p>
        </p:txBody>
      </p:sp>
      <p:sp>
        <p:nvSpPr>
          <p:cNvPr id="251" name="Section title"/>
          <p:cNvSpPr txBox="1">
            <a:spLocks noGrp="1"/>
          </p:cNvSpPr>
          <p:nvPr>
            <p:ph type="title" hasCustomPrompt="1"/>
          </p:nvPr>
        </p:nvSpPr>
        <p:spPr>
          <a:xfrm>
            <a:off x="440874" y="2353594"/>
            <a:ext cx="3853544" cy="2432278"/>
          </a:xfrm>
          <a:prstGeom prst="rect">
            <a:avLst/>
          </a:prstGeom>
        </p:spPr>
        <p:txBody>
          <a:bodyPr anchor="t"/>
          <a:lstStyle>
            <a:lvl1pPr>
              <a:spcBef>
                <a:spcPts val="3200"/>
              </a:spcBef>
              <a:defRPr sz="7700">
                <a:solidFill>
                  <a:srgbClr val="FFFFFF"/>
                </a:solidFill>
                <a:latin typeface="+mn-lt"/>
                <a:ea typeface="+mn-ea"/>
                <a:cs typeface="+mn-cs"/>
                <a:sym typeface="Quadon"/>
              </a:defRPr>
            </a:lvl1pPr>
          </a:lstStyle>
          <a:p>
            <a:r>
              <a:t>Section title</a:t>
            </a:r>
          </a:p>
        </p:txBody>
      </p:sp>
      <p:sp>
        <p:nvSpPr>
          <p:cNvPr id="252" name="Body Level One…"/>
          <p:cNvSpPr txBox="1">
            <a:spLocks noGrp="1"/>
          </p:cNvSpPr>
          <p:nvPr>
            <p:ph type="body" sz="quarter" idx="1" hasCustomPrompt="1"/>
          </p:nvPr>
        </p:nvSpPr>
        <p:spPr>
          <a:xfrm>
            <a:off x="440872" y="3325588"/>
            <a:ext cx="3877237" cy="1461565"/>
          </a:xfrm>
          <a:prstGeom prst="rect">
            <a:avLst/>
          </a:prstGeom>
        </p:spPr>
        <p:txBody>
          <a:bodyPr/>
          <a:lstStyle>
            <a:lvl1pPr marL="0" indent="0">
              <a:buSzTx/>
              <a:buFontTx/>
              <a:buNone/>
            </a:lvl1pPr>
            <a:lvl2pPr marL="0" indent="457189">
              <a:buSzTx/>
              <a:buFontTx/>
              <a:buNone/>
            </a:lvl2pPr>
            <a:lvl3pPr marL="0" indent="914377">
              <a:buSzTx/>
              <a:buFontTx/>
              <a:buNone/>
            </a:lvl3pPr>
            <a:lvl4pPr marL="0" indent="1371565">
              <a:buSzTx/>
              <a:buFontTx/>
              <a:buNone/>
            </a:lvl4pPr>
            <a:lvl5pPr marL="0" indent="1828754">
              <a:buSzTx/>
              <a:buFontTx/>
              <a:buNone/>
            </a:lvl5pPr>
          </a:lstStyle>
          <a:p>
            <a:r>
              <a:t>Section title subtext</a:t>
            </a:r>
          </a:p>
          <a:p>
            <a:pPr lvl="1"/>
            <a:endParaRPr/>
          </a:p>
          <a:p>
            <a:pPr lvl="2"/>
            <a:endParaRPr/>
          </a:p>
          <a:p>
            <a:pPr lvl="3"/>
            <a:endParaRPr/>
          </a:p>
          <a:p>
            <a:pPr lvl="4"/>
            <a:endParaRPr/>
          </a:p>
        </p:txBody>
      </p:sp>
      <p:sp>
        <p:nvSpPr>
          <p:cNvPr id="253" name="Slide Number"/>
          <p:cNvSpPr txBox="1">
            <a:spLocks noGrp="1"/>
          </p:cNvSpPr>
          <p:nvPr>
            <p:ph type="sldNum" sz="quarter" idx="2"/>
          </p:nvPr>
        </p:nvSpPr>
        <p:spPr>
          <a:xfrm>
            <a:off x="470179" y="6144319"/>
            <a:ext cx="534925" cy="574041"/>
          </a:xfrm>
          <a:prstGeom prst="rect">
            <a:avLst/>
          </a:prstGeom>
        </p:spPr>
        <p:txBody>
          <a:bodyPr/>
          <a:lstStyle/>
          <a:p>
            <a:fld id="{86CB4B4D-7CA3-9044-876B-883B54F8677D}" type="slidenum">
              <a:t>‹#›</a:t>
            </a:fld>
            <a:endParaRPr/>
          </a:p>
        </p:txBody>
      </p:sp>
      <p:sp>
        <p:nvSpPr>
          <p:cNvPr id="254" name="Rectangle 13"/>
          <p:cNvSpPr/>
          <p:nvPr/>
        </p:nvSpPr>
        <p:spPr>
          <a:xfrm>
            <a:off x="461382" y="2307263"/>
            <a:ext cx="3844806" cy="63795"/>
          </a:xfrm>
          <a:prstGeom prst="rect">
            <a:avLst/>
          </a:prstGeom>
          <a:solidFill>
            <a:srgbClr val="6DADE4"/>
          </a:solidFill>
          <a:ln w="12700">
            <a:miter lim="400000"/>
          </a:ln>
        </p:spPr>
        <p:txBody>
          <a:bodyPr lIns="45719" rIns="45719" anchor="ctr"/>
          <a:lstStyle/>
          <a:p>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1_Title Slide">
    <p:spTree>
      <p:nvGrpSpPr>
        <p:cNvPr id="1" name=""/>
        <p:cNvGrpSpPr/>
        <p:nvPr/>
      </p:nvGrpSpPr>
      <p:grpSpPr>
        <a:xfrm>
          <a:off x="0" y="0"/>
          <a:ext cx="0" cy="0"/>
          <a:chOff x="0" y="0"/>
          <a:chExt cx="0" cy="0"/>
        </a:xfrm>
      </p:grpSpPr>
      <p:pic>
        <p:nvPicPr>
          <p:cNvPr id="261"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262"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263"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264"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pic>
        <p:nvPicPr>
          <p:cNvPr id="265" name="Picture 9" descr="Picture 9"/>
          <p:cNvPicPr>
            <a:picLocks noChangeAspect="1"/>
          </p:cNvPicPr>
          <p:nvPr/>
        </p:nvPicPr>
        <p:blipFill>
          <a:blip r:embed="rId3"/>
          <a:stretch>
            <a:fillRect/>
          </a:stretch>
        </p:blipFill>
        <p:spPr>
          <a:xfrm>
            <a:off x="0" y="0"/>
            <a:ext cx="12184324" cy="6858000"/>
          </a:xfrm>
          <a:prstGeom prst="rect">
            <a:avLst/>
          </a:prstGeom>
          <a:ln w="12700">
            <a:miter lim="400000"/>
          </a:ln>
        </p:spPr>
      </p:pic>
      <p:sp>
        <p:nvSpPr>
          <p:cNvPr id="266" name="Rectangle 7"/>
          <p:cNvSpPr/>
          <p:nvPr/>
        </p:nvSpPr>
        <p:spPr>
          <a:xfrm>
            <a:off x="7407730" y="0"/>
            <a:ext cx="4784272" cy="6858000"/>
          </a:xfrm>
          <a:prstGeom prst="rect">
            <a:avLst/>
          </a:prstGeom>
          <a:solidFill>
            <a:srgbClr val="002D75">
              <a:alpha val="80000"/>
            </a:srgbClr>
          </a:solidFill>
          <a:ln w="12700">
            <a:miter lim="400000"/>
          </a:ln>
        </p:spPr>
        <p:txBody>
          <a:bodyPr lIns="45719" rIns="45719" anchor="ctr"/>
          <a:lstStyle/>
          <a:p>
            <a:endParaRPr/>
          </a:p>
        </p:txBody>
      </p:sp>
      <p:sp>
        <p:nvSpPr>
          <p:cNvPr id="267" name="Section title"/>
          <p:cNvSpPr txBox="1">
            <a:spLocks noGrp="1"/>
          </p:cNvSpPr>
          <p:nvPr>
            <p:ph type="title" hasCustomPrompt="1"/>
          </p:nvPr>
        </p:nvSpPr>
        <p:spPr>
          <a:xfrm>
            <a:off x="7848603" y="2353594"/>
            <a:ext cx="3853544" cy="2432278"/>
          </a:xfrm>
          <a:prstGeom prst="rect">
            <a:avLst/>
          </a:prstGeom>
        </p:spPr>
        <p:txBody>
          <a:bodyPr anchor="t"/>
          <a:lstStyle>
            <a:lvl1pPr>
              <a:spcBef>
                <a:spcPts val="3200"/>
              </a:spcBef>
              <a:defRPr sz="7700">
                <a:solidFill>
                  <a:srgbClr val="FFFFFF"/>
                </a:solidFill>
                <a:latin typeface="+mn-lt"/>
                <a:ea typeface="+mn-ea"/>
                <a:cs typeface="+mn-cs"/>
                <a:sym typeface="Quadon"/>
              </a:defRPr>
            </a:lvl1pPr>
          </a:lstStyle>
          <a:p>
            <a:r>
              <a:t>Section title</a:t>
            </a:r>
          </a:p>
        </p:txBody>
      </p:sp>
      <p:sp>
        <p:nvSpPr>
          <p:cNvPr id="268" name="Body Level One…"/>
          <p:cNvSpPr txBox="1">
            <a:spLocks noGrp="1"/>
          </p:cNvSpPr>
          <p:nvPr>
            <p:ph type="body" sz="quarter" idx="1" hasCustomPrompt="1"/>
          </p:nvPr>
        </p:nvSpPr>
        <p:spPr>
          <a:xfrm>
            <a:off x="7848600" y="3325588"/>
            <a:ext cx="3877236" cy="1461565"/>
          </a:xfrm>
          <a:prstGeom prst="rect">
            <a:avLst/>
          </a:prstGeom>
        </p:spPr>
        <p:txBody>
          <a:bodyPr/>
          <a:lstStyle>
            <a:lvl1pPr marL="0" indent="0">
              <a:buSzTx/>
              <a:buFontTx/>
              <a:buNone/>
            </a:lvl1pPr>
            <a:lvl2pPr marL="0" indent="457189">
              <a:buSzTx/>
              <a:buFontTx/>
              <a:buNone/>
            </a:lvl2pPr>
            <a:lvl3pPr marL="0" indent="914377">
              <a:buSzTx/>
              <a:buFontTx/>
              <a:buNone/>
            </a:lvl3pPr>
            <a:lvl4pPr marL="0" indent="1371565">
              <a:buSzTx/>
              <a:buFontTx/>
              <a:buNone/>
            </a:lvl4pPr>
            <a:lvl5pPr marL="0" indent="1828754">
              <a:buSzTx/>
              <a:buFontTx/>
              <a:buNone/>
            </a:lvl5pPr>
          </a:lstStyle>
          <a:p>
            <a:r>
              <a:t>Section title subtext</a:t>
            </a:r>
          </a:p>
          <a:p>
            <a:pPr lvl="1"/>
            <a:endParaRPr/>
          </a:p>
          <a:p>
            <a:pPr lvl="2"/>
            <a:endParaRPr/>
          </a:p>
          <a:p>
            <a:pPr lvl="3"/>
            <a:endParaRPr/>
          </a:p>
          <a:p>
            <a:pPr lvl="4"/>
            <a:endParaRPr/>
          </a:p>
        </p:txBody>
      </p:sp>
      <p:sp>
        <p:nvSpPr>
          <p:cNvPr id="269" name="Slide Number"/>
          <p:cNvSpPr txBox="1">
            <a:spLocks noGrp="1"/>
          </p:cNvSpPr>
          <p:nvPr>
            <p:ph type="sldNum" sz="quarter" idx="2"/>
          </p:nvPr>
        </p:nvSpPr>
        <p:spPr>
          <a:xfrm>
            <a:off x="11658600" y="6144319"/>
            <a:ext cx="534924" cy="574041"/>
          </a:xfrm>
          <a:prstGeom prst="rect">
            <a:avLst/>
          </a:prstGeom>
        </p:spPr>
        <p:txBody>
          <a:bodyPr/>
          <a:lstStyle/>
          <a:p>
            <a:fld id="{86CB4B4D-7CA3-9044-876B-883B54F8677D}" type="slidenum">
              <a:t>‹#›</a:t>
            </a:fld>
            <a:endParaRPr/>
          </a:p>
        </p:txBody>
      </p:sp>
      <p:sp>
        <p:nvSpPr>
          <p:cNvPr id="270" name="Rectangle 13"/>
          <p:cNvSpPr/>
          <p:nvPr/>
        </p:nvSpPr>
        <p:spPr>
          <a:xfrm>
            <a:off x="7869111" y="2307263"/>
            <a:ext cx="3844806" cy="63795"/>
          </a:xfrm>
          <a:prstGeom prst="rect">
            <a:avLst/>
          </a:prstGeom>
          <a:solidFill>
            <a:srgbClr val="95C1BC"/>
          </a:solidFill>
          <a:ln w="12700">
            <a:miter lim="400000"/>
          </a:ln>
        </p:spPr>
        <p:txBody>
          <a:bodyPr lIns="45719" rIns="45719" anchor="ctr"/>
          <a:lstStyle/>
          <a:p>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12_Title Slide">
    <p:spTree>
      <p:nvGrpSpPr>
        <p:cNvPr id="1" name=""/>
        <p:cNvGrpSpPr/>
        <p:nvPr/>
      </p:nvGrpSpPr>
      <p:grpSpPr>
        <a:xfrm>
          <a:off x="0" y="0"/>
          <a:ext cx="0" cy="0"/>
          <a:chOff x="0" y="0"/>
          <a:chExt cx="0" cy="0"/>
        </a:xfrm>
      </p:grpSpPr>
      <p:pic>
        <p:nvPicPr>
          <p:cNvPr id="277"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278"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279"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280"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pic>
        <p:nvPicPr>
          <p:cNvPr id="281" name="Picture 9" descr="Picture 9"/>
          <p:cNvPicPr>
            <a:picLocks noChangeAspect="1"/>
          </p:cNvPicPr>
          <p:nvPr/>
        </p:nvPicPr>
        <p:blipFill>
          <a:blip r:embed="rId3"/>
          <a:stretch>
            <a:fillRect/>
          </a:stretch>
        </p:blipFill>
        <p:spPr>
          <a:xfrm>
            <a:off x="0" y="-2"/>
            <a:ext cx="12192000" cy="6858002"/>
          </a:xfrm>
          <a:prstGeom prst="rect">
            <a:avLst/>
          </a:prstGeom>
          <a:ln w="12700">
            <a:miter lim="400000"/>
          </a:ln>
        </p:spPr>
      </p:pic>
      <p:sp>
        <p:nvSpPr>
          <p:cNvPr id="282" name="Rectangle 7"/>
          <p:cNvSpPr/>
          <p:nvPr/>
        </p:nvSpPr>
        <p:spPr>
          <a:xfrm>
            <a:off x="7407730" y="0"/>
            <a:ext cx="4784272" cy="6858000"/>
          </a:xfrm>
          <a:prstGeom prst="rect">
            <a:avLst/>
          </a:prstGeom>
          <a:solidFill>
            <a:srgbClr val="002D75">
              <a:alpha val="80000"/>
            </a:srgbClr>
          </a:solidFill>
          <a:ln w="12700">
            <a:miter lim="400000"/>
          </a:ln>
        </p:spPr>
        <p:txBody>
          <a:bodyPr lIns="45719" rIns="45719" anchor="ctr"/>
          <a:lstStyle/>
          <a:p>
            <a:endParaRPr/>
          </a:p>
        </p:txBody>
      </p:sp>
      <p:sp>
        <p:nvSpPr>
          <p:cNvPr id="283" name="Section title"/>
          <p:cNvSpPr txBox="1">
            <a:spLocks noGrp="1"/>
          </p:cNvSpPr>
          <p:nvPr>
            <p:ph type="title" hasCustomPrompt="1"/>
          </p:nvPr>
        </p:nvSpPr>
        <p:spPr>
          <a:xfrm>
            <a:off x="7848603" y="2353594"/>
            <a:ext cx="3853544" cy="2432278"/>
          </a:xfrm>
          <a:prstGeom prst="rect">
            <a:avLst/>
          </a:prstGeom>
        </p:spPr>
        <p:txBody>
          <a:bodyPr anchor="t"/>
          <a:lstStyle>
            <a:lvl1pPr>
              <a:spcBef>
                <a:spcPts val="3200"/>
              </a:spcBef>
              <a:defRPr sz="7700">
                <a:solidFill>
                  <a:srgbClr val="FFFFFF"/>
                </a:solidFill>
                <a:latin typeface="+mn-lt"/>
                <a:ea typeface="+mn-ea"/>
                <a:cs typeface="+mn-cs"/>
                <a:sym typeface="Quadon"/>
              </a:defRPr>
            </a:lvl1pPr>
          </a:lstStyle>
          <a:p>
            <a:r>
              <a:t>Section title</a:t>
            </a:r>
          </a:p>
        </p:txBody>
      </p:sp>
      <p:sp>
        <p:nvSpPr>
          <p:cNvPr id="284" name="Body Level One…"/>
          <p:cNvSpPr txBox="1">
            <a:spLocks noGrp="1"/>
          </p:cNvSpPr>
          <p:nvPr>
            <p:ph type="body" sz="quarter" idx="1" hasCustomPrompt="1"/>
          </p:nvPr>
        </p:nvSpPr>
        <p:spPr>
          <a:xfrm>
            <a:off x="7848600" y="3325588"/>
            <a:ext cx="3877236" cy="1461565"/>
          </a:xfrm>
          <a:prstGeom prst="rect">
            <a:avLst/>
          </a:prstGeom>
        </p:spPr>
        <p:txBody>
          <a:bodyPr/>
          <a:lstStyle>
            <a:lvl1pPr marL="0" indent="0">
              <a:buSzTx/>
              <a:buFontTx/>
              <a:buNone/>
            </a:lvl1pPr>
            <a:lvl2pPr marL="0" indent="457189">
              <a:buSzTx/>
              <a:buFontTx/>
              <a:buNone/>
            </a:lvl2pPr>
            <a:lvl3pPr marL="0" indent="914377">
              <a:buSzTx/>
              <a:buFontTx/>
              <a:buNone/>
            </a:lvl3pPr>
            <a:lvl4pPr marL="0" indent="1371565">
              <a:buSzTx/>
              <a:buFontTx/>
              <a:buNone/>
            </a:lvl4pPr>
            <a:lvl5pPr marL="0" indent="1828754">
              <a:buSzTx/>
              <a:buFontTx/>
              <a:buNone/>
            </a:lvl5pPr>
          </a:lstStyle>
          <a:p>
            <a:r>
              <a:t>Section title subtext</a:t>
            </a:r>
          </a:p>
          <a:p>
            <a:pPr lvl="1"/>
            <a:endParaRPr/>
          </a:p>
          <a:p>
            <a:pPr lvl="2"/>
            <a:endParaRPr/>
          </a:p>
          <a:p>
            <a:pPr lvl="3"/>
            <a:endParaRPr/>
          </a:p>
          <a:p>
            <a:pPr lvl="4"/>
            <a:endParaRPr/>
          </a:p>
        </p:txBody>
      </p:sp>
      <p:sp>
        <p:nvSpPr>
          <p:cNvPr id="285" name="Slide Number"/>
          <p:cNvSpPr txBox="1">
            <a:spLocks noGrp="1"/>
          </p:cNvSpPr>
          <p:nvPr>
            <p:ph type="sldNum" sz="quarter" idx="2"/>
          </p:nvPr>
        </p:nvSpPr>
        <p:spPr>
          <a:xfrm>
            <a:off x="11658600" y="6144319"/>
            <a:ext cx="534924" cy="574041"/>
          </a:xfrm>
          <a:prstGeom prst="rect">
            <a:avLst/>
          </a:prstGeom>
        </p:spPr>
        <p:txBody>
          <a:bodyPr/>
          <a:lstStyle/>
          <a:p>
            <a:fld id="{86CB4B4D-7CA3-9044-876B-883B54F8677D}" type="slidenum">
              <a:t>‹#›</a:t>
            </a:fld>
            <a:endParaRPr/>
          </a:p>
        </p:txBody>
      </p:sp>
      <p:sp>
        <p:nvSpPr>
          <p:cNvPr id="286" name="Rectangle 13"/>
          <p:cNvSpPr/>
          <p:nvPr/>
        </p:nvSpPr>
        <p:spPr>
          <a:xfrm>
            <a:off x="7869111" y="2307263"/>
            <a:ext cx="3844806" cy="63795"/>
          </a:xfrm>
          <a:prstGeom prst="rect">
            <a:avLst/>
          </a:prstGeom>
          <a:solidFill>
            <a:srgbClr val="CED16C"/>
          </a:solidFill>
          <a:ln w="12700">
            <a:miter lim="400000"/>
          </a:ln>
        </p:spPr>
        <p:txBody>
          <a:bodyPr lIns="45719" rIns="45719" anchor="ctr"/>
          <a:lstStyle/>
          <a:p>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13_Title Slide">
    <p:spTree>
      <p:nvGrpSpPr>
        <p:cNvPr id="1" name=""/>
        <p:cNvGrpSpPr/>
        <p:nvPr/>
      </p:nvGrpSpPr>
      <p:grpSpPr>
        <a:xfrm>
          <a:off x="0" y="0"/>
          <a:ext cx="0" cy="0"/>
          <a:chOff x="0" y="0"/>
          <a:chExt cx="0" cy="0"/>
        </a:xfrm>
      </p:grpSpPr>
      <p:pic>
        <p:nvPicPr>
          <p:cNvPr id="293"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294"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295"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296"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pic>
        <p:nvPicPr>
          <p:cNvPr id="297" name="Picture 9" descr="Picture 9"/>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298" name="Rectangle 7"/>
          <p:cNvSpPr/>
          <p:nvPr/>
        </p:nvSpPr>
        <p:spPr>
          <a:xfrm>
            <a:off x="7407730" y="0"/>
            <a:ext cx="4784272" cy="6858000"/>
          </a:xfrm>
          <a:prstGeom prst="rect">
            <a:avLst/>
          </a:prstGeom>
          <a:solidFill>
            <a:srgbClr val="002D75">
              <a:alpha val="80000"/>
            </a:srgbClr>
          </a:solidFill>
          <a:ln w="12700">
            <a:miter lim="400000"/>
          </a:ln>
        </p:spPr>
        <p:txBody>
          <a:bodyPr lIns="45719" rIns="45719" anchor="ctr"/>
          <a:lstStyle/>
          <a:p>
            <a:endParaRPr/>
          </a:p>
        </p:txBody>
      </p:sp>
      <p:sp>
        <p:nvSpPr>
          <p:cNvPr id="299" name="Section title"/>
          <p:cNvSpPr txBox="1">
            <a:spLocks noGrp="1"/>
          </p:cNvSpPr>
          <p:nvPr>
            <p:ph type="title" hasCustomPrompt="1"/>
          </p:nvPr>
        </p:nvSpPr>
        <p:spPr>
          <a:xfrm>
            <a:off x="7848603" y="2353594"/>
            <a:ext cx="3853544" cy="2432278"/>
          </a:xfrm>
          <a:prstGeom prst="rect">
            <a:avLst/>
          </a:prstGeom>
        </p:spPr>
        <p:txBody>
          <a:bodyPr anchor="t"/>
          <a:lstStyle>
            <a:lvl1pPr>
              <a:spcBef>
                <a:spcPts val="3200"/>
              </a:spcBef>
              <a:defRPr sz="7700">
                <a:solidFill>
                  <a:srgbClr val="FFFFFF"/>
                </a:solidFill>
                <a:latin typeface="+mn-lt"/>
                <a:ea typeface="+mn-ea"/>
                <a:cs typeface="+mn-cs"/>
                <a:sym typeface="Quadon"/>
              </a:defRPr>
            </a:lvl1pPr>
          </a:lstStyle>
          <a:p>
            <a:r>
              <a:t>Section title</a:t>
            </a:r>
          </a:p>
        </p:txBody>
      </p:sp>
      <p:sp>
        <p:nvSpPr>
          <p:cNvPr id="300" name="Body Level One…"/>
          <p:cNvSpPr txBox="1">
            <a:spLocks noGrp="1"/>
          </p:cNvSpPr>
          <p:nvPr>
            <p:ph type="body" sz="quarter" idx="1" hasCustomPrompt="1"/>
          </p:nvPr>
        </p:nvSpPr>
        <p:spPr>
          <a:xfrm>
            <a:off x="7848600" y="3325588"/>
            <a:ext cx="3877236" cy="1461565"/>
          </a:xfrm>
          <a:prstGeom prst="rect">
            <a:avLst/>
          </a:prstGeom>
        </p:spPr>
        <p:txBody>
          <a:bodyPr/>
          <a:lstStyle>
            <a:lvl1pPr marL="0" indent="0">
              <a:buSzTx/>
              <a:buFontTx/>
              <a:buNone/>
            </a:lvl1pPr>
            <a:lvl2pPr marL="0" indent="457189">
              <a:buSzTx/>
              <a:buFontTx/>
              <a:buNone/>
            </a:lvl2pPr>
            <a:lvl3pPr marL="0" indent="914377">
              <a:buSzTx/>
              <a:buFontTx/>
              <a:buNone/>
            </a:lvl3pPr>
            <a:lvl4pPr marL="0" indent="1371565">
              <a:buSzTx/>
              <a:buFontTx/>
              <a:buNone/>
            </a:lvl4pPr>
            <a:lvl5pPr marL="0" indent="1828754">
              <a:buSzTx/>
              <a:buFontTx/>
              <a:buNone/>
            </a:lvl5pPr>
          </a:lstStyle>
          <a:p>
            <a:r>
              <a:t>Section title subtext</a:t>
            </a:r>
          </a:p>
          <a:p>
            <a:pPr lvl="1"/>
            <a:endParaRPr/>
          </a:p>
          <a:p>
            <a:pPr lvl="2"/>
            <a:endParaRPr/>
          </a:p>
          <a:p>
            <a:pPr lvl="3"/>
            <a:endParaRPr/>
          </a:p>
          <a:p>
            <a:pPr lvl="4"/>
            <a:endParaRPr/>
          </a:p>
        </p:txBody>
      </p:sp>
      <p:sp>
        <p:nvSpPr>
          <p:cNvPr id="301" name="Slide Number"/>
          <p:cNvSpPr txBox="1">
            <a:spLocks noGrp="1"/>
          </p:cNvSpPr>
          <p:nvPr>
            <p:ph type="sldNum" sz="quarter" idx="2"/>
          </p:nvPr>
        </p:nvSpPr>
        <p:spPr>
          <a:xfrm>
            <a:off x="11658600" y="6144319"/>
            <a:ext cx="534924" cy="574041"/>
          </a:xfrm>
          <a:prstGeom prst="rect">
            <a:avLst/>
          </a:prstGeom>
        </p:spPr>
        <p:txBody>
          <a:bodyPr/>
          <a:lstStyle/>
          <a:p>
            <a:fld id="{86CB4B4D-7CA3-9044-876B-883B54F8677D}" type="slidenum">
              <a:t>‹#›</a:t>
            </a:fld>
            <a:endParaRPr/>
          </a:p>
        </p:txBody>
      </p:sp>
      <p:sp>
        <p:nvSpPr>
          <p:cNvPr id="302" name="Rectangle 13"/>
          <p:cNvSpPr/>
          <p:nvPr/>
        </p:nvSpPr>
        <p:spPr>
          <a:xfrm>
            <a:off x="7869111" y="2307263"/>
            <a:ext cx="3844806" cy="63795"/>
          </a:xfrm>
          <a:prstGeom prst="rect">
            <a:avLst/>
          </a:prstGeom>
          <a:solidFill>
            <a:srgbClr val="6DADE4"/>
          </a:solidFill>
          <a:ln w="12700">
            <a:miter lim="400000"/>
          </a:ln>
        </p:spPr>
        <p:txBody>
          <a:bodyPr lIns="45719" rIns="45719" anchor="ctr"/>
          <a:lstStyle/>
          <a:p>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40"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41"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42"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43"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44" name="Title Text"/>
          <p:cNvSpPr txBox="1">
            <a:spLocks noGrp="1"/>
          </p:cNvSpPr>
          <p:nvPr>
            <p:ph type="title"/>
          </p:nvPr>
        </p:nvSpPr>
        <p:spPr>
          <a:prstGeom prst="rect">
            <a:avLst/>
          </a:prstGeom>
        </p:spPr>
        <p:txBody>
          <a:bodyPr/>
          <a:lstStyle/>
          <a:p>
            <a:r>
              <a:t>Title Text</a:t>
            </a:r>
          </a:p>
        </p:txBody>
      </p:sp>
      <p:sp>
        <p:nvSpPr>
          <p:cNvPr id="45"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7"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48"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49" name="Picture 9" descr="Picture 9"/>
          <p:cNvPicPr>
            <a:picLocks noChangeAspect="1"/>
          </p:cNvPicPr>
          <p:nvPr/>
        </p:nvPicPr>
        <p:blipFill>
          <a:blip r:embed="rId2">
            <a:alphaModFix amt="35000"/>
          </a:blip>
          <a:srcRect r="25762"/>
          <a:stretch>
            <a:fillRect/>
          </a:stretch>
        </p:blipFill>
        <p:spPr>
          <a:xfrm>
            <a:off x="11250290" y="14360"/>
            <a:ext cx="941712" cy="1360772"/>
          </a:xfrm>
          <a:prstGeom prst="rect">
            <a:avLst/>
          </a:prstGeom>
          <a:ln w="12700">
            <a:miter lim="400000"/>
          </a:ln>
        </p:spPr>
      </p:pic>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14_Title Slide">
    <p:spTree>
      <p:nvGrpSpPr>
        <p:cNvPr id="1" name=""/>
        <p:cNvGrpSpPr/>
        <p:nvPr/>
      </p:nvGrpSpPr>
      <p:grpSpPr>
        <a:xfrm>
          <a:off x="0" y="0"/>
          <a:ext cx="0" cy="0"/>
          <a:chOff x="0" y="0"/>
          <a:chExt cx="0" cy="0"/>
        </a:xfrm>
      </p:grpSpPr>
      <p:pic>
        <p:nvPicPr>
          <p:cNvPr id="309"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310"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311"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312"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313" name="Rectangle 4"/>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314" name="Rectangle 5"/>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sp>
        <p:nvSpPr>
          <p:cNvPr id="315" name="Title Text"/>
          <p:cNvSpPr txBox="1">
            <a:spLocks noGrp="1"/>
          </p:cNvSpPr>
          <p:nvPr>
            <p:ph type="title"/>
          </p:nvPr>
        </p:nvSpPr>
        <p:spPr>
          <a:xfrm>
            <a:off x="609600" y="350838"/>
            <a:ext cx="8229600" cy="563563"/>
          </a:xfrm>
          <a:prstGeom prst="rect">
            <a:avLst/>
          </a:prstGeom>
        </p:spPr>
        <p:txBody>
          <a:bodyPr/>
          <a:lstStyle>
            <a:lvl1pPr>
              <a:spcBef>
                <a:spcPts val="3200"/>
              </a:spcBef>
              <a:defRPr sz="7700">
                <a:solidFill>
                  <a:srgbClr val="FFFFFF"/>
                </a:solidFill>
                <a:latin typeface="+mn-lt"/>
                <a:ea typeface="+mn-ea"/>
                <a:cs typeface="+mn-cs"/>
                <a:sym typeface="Quadon"/>
              </a:defRPr>
            </a:lvl1pPr>
          </a:lstStyle>
          <a:p>
            <a:r>
              <a:t>Title Text</a:t>
            </a:r>
          </a:p>
        </p:txBody>
      </p:sp>
      <p:sp>
        <p:nvSpPr>
          <p:cNvPr id="316" name="Body Level One…"/>
          <p:cNvSpPr txBox="1">
            <a:spLocks noGrp="1"/>
          </p:cNvSpPr>
          <p:nvPr>
            <p:ph type="body" sz="quarter" idx="1"/>
          </p:nvPr>
        </p:nvSpPr>
        <p:spPr>
          <a:xfrm>
            <a:off x="609600" y="838200"/>
            <a:ext cx="3657600" cy="381000"/>
          </a:xfrm>
          <a:prstGeom prst="rect">
            <a:avLst/>
          </a:prstGeom>
        </p:spPr>
        <p:txBody>
          <a:bodyPr/>
          <a:lstStyle>
            <a:lvl1pPr marL="0" indent="0">
              <a:buSzTx/>
              <a:buFontTx/>
              <a:buNone/>
            </a:lvl1pPr>
            <a:lvl2pPr>
              <a:buFontTx/>
              <a:buChar char="•"/>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pic>
        <p:nvPicPr>
          <p:cNvPr id="317" name="Picture 6" descr="Picture 6"/>
          <p:cNvPicPr>
            <a:picLocks noChangeAspect="1"/>
          </p:cNvPicPr>
          <p:nvPr/>
        </p:nvPicPr>
        <p:blipFill>
          <a:blip r:embed="rId2">
            <a:alphaModFix amt="35000"/>
          </a:blip>
          <a:srcRect r="25762"/>
          <a:stretch>
            <a:fillRect/>
          </a:stretch>
        </p:blipFill>
        <p:spPr>
          <a:xfrm>
            <a:off x="11250290" y="14360"/>
            <a:ext cx="941712" cy="1360772"/>
          </a:xfrm>
          <a:prstGeom prst="rect">
            <a:avLst/>
          </a:prstGeom>
          <a:ln w="12700">
            <a:miter lim="400000"/>
          </a:ln>
        </p:spPr>
      </p:pic>
      <p:sp>
        <p:nvSpPr>
          <p:cNvPr id="318" name="Slide Number"/>
          <p:cNvSpPr txBox="1">
            <a:spLocks noGrp="1"/>
          </p:cNvSpPr>
          <p:nvPr>
            <p:ph type="sldNum" sz="quarter" idx="2"/>
          </p:nvPr>
        </p:nvSpPr>
        <p:spPr>
          <a:xfrm>
            <a:off x="11658600" y="6251896"/>
            <a:ext cx="534924" cy="5740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325"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326"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327"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328"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329" name="Body Level One…"/>
          <p:cNvSpPr txBox="1">
            <a:spLocks noGrp="1"/>
          </p:cNvSpPr>
          <p:nvPr>
            <p:ph type="body" idx="1" hasCustomPrompt="1"/>
          </p:nvPr>
        </p:nvSpPr>
        <p:spPr>
          <a:prstGeom prst="rect">
            <a:avLst/>
          </a:prstGeom>
        </p:spPr>
        <p:txBody>
          <a:bodyPr/>
          <a:lstStyle>
            <a:lvl1pPr marL="244922" indent="-244922">
              <a:buFontTx/>
              <a:buBlip>
                <a:blip r:embed="rId3"/>
              </a:buBlip>
            </a:lvl1pPr>
            <a:lvl2pPr>
              <a:buFontTx/>
              <a:buChar char="•"/>
            </a:lvl2pPr>
            <a:lvl3pPr marL="1257268" indent="-342890">
              <a:buFontTx/>
              <a:buChar char="o"/>
            </a:lvl3pPr>
            <a:lvl4pPr>
              <a:buFontTx/>
            </a:lvl4pPr>
            <a:lvl5pPr>
              <a:buFontTx/>
            </a:lvl5pPr>
          </a:lstStyle>
          <a:p>
            <a:r>
              <a:t> Click to edit Master text styles</a:t>
            </a:r>
          </a:p>
          <a:p>
            <a:pPr lvl="1"/>
            <a:endParaRPr/>
          </a:p>
          <a:p>
            <a:pPr lvl="2"/>
            <a:endParaRPr/>
          </a:p>
          <a:p>
            <a:pPr lvl="3"/>
            <a:endParaRPr/>
          </a:p>
          <a:p>
            <a:pPr lvl="4"/>
            <a:endParaRPr/>
          </a:p>
        </p:txBody>
      </p:sp>
      <p:sp>
        <p:nvSpPr>
          <p:cNvPr id="330" name="Slide Number"/>
          <p:cNvSpPr txBox="1">
            <a:spLocks noGrp="1"/>
          </p:cNvSpPr>
          <p:nvPr>
            <p:ph type="sldNum" sz="quarter" idx="2"/>
          </p:nvPr>
        </p:nvSpPr>
        <p:spPr>
          <a:xfrm>
            <a:off x="11717528" y="6172200"/>
            <a:ext cx="534925" cy="574041"/>
          </a:xfrm>
          <a:prstGeom prst="rect">
            <a:avLst/>
          </a:prstGeom>
        </p:spPr>
        <p:txBody>
          <a:bodyPr/>
          <a:lstStyle/>
          <a:p>
            <a:fld id="{86CB4B4D-7CA3-9044-876B-883B54F8677D}" type="slidenum">
              <a:t>‹#›</a:t>
            </a:fld>
            <a:endParaRPr/>
          </a:p>
        </p:txBody>
      </p:sp>
      <p:sp>
        <p:nvSpPr>
          <p:cNvPr id="331" name="Rectangle 9"/>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332" name="Rectangle 10"/>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sp>
        <p:nvSpPr>
          <p:cNvPr id="333" name="Title Text"/>
          <p:cNvSpPr txBox="1">
            <a:spLocks noGrp="1"/>
          </p:cNvSpPr>
          <p:nvPr>
            <p:ph type="title"/>
          </p:nvPr>
        </p:nvSpPr>
        <p:spPr>
          <a:xfrm>
            <a:off x="609600" y="503237"/>
            <a:ext cx="8229600" cy="563563"/>
          </a:xfrm>
          <a:prstGeom prst="rect">
            <a:avLst/>
          </a:prstGeom>
        </p:spPr>
        <p:txBody>
          <a:bodyPr/>
          <a:lstStyle>
            <a:lvl1pPr>
              <a:spcBef>
                <a:spcPts val="3200"/>
              </a:spcBef>
              <a:defRPr sz="7700">
                <a:solidFill>
                  <a:srgbClr val="FFFFFF"/>
                </a:solidFill>
                <a:latin typeface="+mn-lt"/>
                <a:ea typeface="+mn-ea"/>
                <a:cs typeface="+mn-cs"/>
                <a:sym typeface="Quadon"/>
              </a:defRPr>
            </a:lvl1pPr>
          </a:lstStyle>
          <a:p>
            <a:r>
              <a:t>Title Text</a:t>
            </a:r>
          </a:p>
        </p:txBody>
      </p:sp>
      <p:pic>
        <p:nvPicPr>
          <p:cNvPr id="334" name="Picture 12" descr="Picture 12"/>
          <p:cNvPicPr>
            <a:picLocks noChangeAspect="1"/>
          </p:cNvPicPr>
          <p:nvPr/>
        </p:nvPicPr>
        <p:blipFill>
          <a:blip r:embed="rId2">
            <a:alphaModFix amt="35000"/>
          </a:blip>
          <a:srcRect r="25762"/>
          <a:stretch>
            <a:fillRect/>
          </a:stretch>
        </p:blipFill>
        <p:spPr>
          <a:xfrm>
            <a:off x="11250290" y="14360"/>
            <a:ext cx="941712" cy="1360772"/>
          </a:xfrm>
          <a:prstGeom prst="rect">
            <a:avLst/>
          </a:prstGeom>
          <a:ln w="12700">
            <a:miter lim="400000"/>
          </a:ln>
        </p:spPr>
      </p:pic>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pic>
        <p:nvPicPr>
          <p:cNvPr id="341"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342"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343"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344"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345" name="Body Level One…"/>
          <p:cNvSpPr txBox="1">
            <a:spLocks noGrp="1"/>
          </p:cNvSpPr>
          <p:nvPr>
            <p:ph type="body" sz="half" idx="1" hasCustomPrompt="1"/>
          </p:nvPr>
        </p:nvSpPr>
        <p:spPr>
          <a:xfrm>
            <a:off x="838200" y="1825625"/>
            <a:ext cx="5181600" cy="4351338"/>
          </a:xfrm>
          <a:prstGeom prst="rect">
            <a:avLst/>
          </a:prstGeom>
        </p:spPr>
        <p:txBody>
          <a:bodyPr/>
          <a:lstStyle>
            <a:lvl1pPr marL="244922" indent="-244922">
              <a:buFontTx/>
              <a:buBlip>
                <a:blip r:embed="rId3"/>
              </a:buBlip>
            </a:lvl1pPr>
            <a:lvl2pPr>
              <a:buFontTx/>
              <a:buChar char="•"/>
            </a:lvl2pPr>
            <a:lvl3pPr marL="1257268" indent="-342890">
              <a:buFontTx/>
              <a:buChar char="o"/>
            </a:lvl3pPr>
            <a:lvl4pPr>
              <a:buFontTx/>
            </a:lvl4pPr>
            <a:lvl5pPr>
              <a:buFontTx/>
            </a:lvl5pPr>
          </a:lstStyle>
          <a:p>
            <a:r>
              <a:t> Click to edit Master text styles</a:t>
            </a:r>
          </a:p>
          <a:p>
            <a:pPr lvl="1"/>
            <a:endParaRPr/>
          </a:p>
          <a:p>
            <a:pPr lvl="2"/>
            <a:endParaRPr/>
          </a:p>
          <a:p>
            <a:pPr lvl="3"/>
            <a:endParaRPr/>
          </a:p>
          <a:p>
            <a:pPr lvl="4"/>
            <a:endParaRPr/>
          </a:p>
        </p:txBody>
      </p:sp>
      <p:sp>
        <p:nvSpPr>
          <p:cNvPr id="346"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347"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sp>
        <p:nvSpPr>
          <p:cNvPr id="348" name="Title Text"/>
          <p:cNvSpPr txBox="1">
            <a:spLocks noGrp="1"/>
          </p:cNvSpPr>
          <p:nvPr>
            <p:ph type="title"/>
          </p:nvPr>
        </p:nvSpPr>
        <p:spPr>
          <a:xfrm>
            <a:off x="609600" y="503237"/>
            <a:ext cx="8229600" cy="563563"/>
          </a:xfrm>
          <a:prstGeom prst="rect">
            <a:avLst/>
          </a:prstGeom>
        </p:spPr>
        <p:txBody>
          <a:bodyPr/>
          <a:lstStyle>
            <a:lvl1pPr>
              <a:spcBef>
                <a:spcPts val="3200"/>
              </a:spcBef>
              <a:defRPr sz="7700">
                <a:solidFill>
                  <a:srgbClr val="FFFFFF"/>
                </a:solidFill>
                <a:latin typeface="+mn-lt"/>
                <a:ea typeface="+mn-ea"/>
                <a:cs typeface="+mn-cs"/>
                <a:sym typeface="Quadon"/>
              </a:defRPr>
            </a:lvl1pPr>
          </a:lstStyle>
          <a:p>
            <a:r>
              <a:t>Title Text</a:t>
            </a:r>
          </a:p>
        </p:txBody>
      </p:sp>
      <p:pic>
        <p:nvPicPr>
          <p:cNvPr id="349" name="Picture 10" descr="Picture 10"/>
          <p:cNvPicPr>
            <a:picLocks noChangeAspect="1"/>
          </p:cNvPicPr>
          <p:nvPr/>
        </p:nvPicPr>
        <p:blipFill>
          <a:blip r:embed="rId2">
            <a:alphaModFix amt="35000"/>
          </a:blip>
          <a:srcRect r="25762"/>
          <a:stretch>
            <a:fillRect/>
          </a:stretch>
        </p:blipFill>
        <p:spPr>
          <a:xfrm>
            <a:off x="11250290" y="14360"/>
            <a:ext cx="941712" cy="1360772"/>
          </a:xfrm>
          <a:prstGeom prst="rect">
            <a:avLst/>
          </a:prstGeom>
          <a:ln w="12700">
            <a:miter lim="400000"/>
          </a:ln>
        </p:spPr>
      </p:pic>
      <p:sp>
        <p:nvSpPr>
          <p:cNvPr id="350" name="Slide Number"/>
          <p:cNvSpPr txBox="1">
            <a:spLocks noGrp="1"/>
          </p:cNvSpPr>
          <p:nvPr>
            <p:ph type="sldNum" sz="quarter" idx="2"/>
          </p:nvPr>
        </p:nvSpPr>
        <p:spPr>
          <a:xfrm>
            <a:off x="8737600" y="6069329"/>
            <a:ext cx="2844800" cy="5740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1_Comparison">
    <p:spTree>
      <p:nvGrpSpPr>
        <p:cNvPr id="1" name=""/>
        <p:cNvGrpSpPr/>
        <p:nvPr/>
      </p:nvGrpSpPr>
      <p:grpSpPr>
        <a:xfrm>
          <a:off x="0" y="0"/>
          <a:ext cx="0" cy="0"/>
          <a:chOff x="0" y="0"/>
          <a:chExt cx="0" cy="0"/>
        </a:xfrm>
      </p:grpSpPr>
      <p:pic>
        <p:nvPicPr>
          <p:cNvPr id="357"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358"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359"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360"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361" name="Body Level One…"/>
          <p:cNvSpPr txBox="1">
            <a:spLocks noGrp="1"/>
          </p:cNvSpPr>
          <p:nvPr>
            <p:ph type="body" sz="quarter" idx="1"/>
          </p:nvPr>
        </p:nvSpPr>
        <p:spPr>
          <a:xfrm>
            <a:off x="839788" y="1681163"/>
            <a:ext cx="5157789" cy="823913"/>
          </a:xfrm>
          <a:prstGeom prst="rect">
            <a:avLst/>
          </a:prstGeom>
        </p:spPr>
        <p:txBody>
          <a:bodyPr anchor="b"/>
          <a:lstStyle>
            <a:lvl1pPr marL="0" indent="0">
              <a:buSzTx/>
              <a:buFontTx/>
              <a:buNone/>
            </a:lvl1pPr>
            <a:lvl2pPr marL="0" indent="457189">
              <a:buSzTx/>
              <a:buFontTx/>
              <a:buNone/>
            </a:lvl2pPr>
            <a:lvl3pPr marL="0" indent="914377">
              <a:buSzTx/>
              <a:buFontTx/>
              <a:buNone/>
            </a:lvl3pPr>
            <a:lvl4pPr marL="0" indent="1371565">
              <a:buSzTx/>
              <a:buFontTx/>
              <a:buNone/>
            </a:lvl4pPr>
            <a:lvl5pPr marL="0" indent="1828754">
              <a:buSzTx/>
              <a:buFontTx/>
              <a:buNone/>
            </a:lvl5pPr>
          </a:lstStyle>
          <a:p>
            <a:r>
              <a:t>Body Level One</a:t>
            </a:r>
          </a:p>
          <a:p>
            <a:pPr lvl="1"/>
            <a:r>
              <a:t>Body Level Two</a:t>
            </a:r>
          </a:p>
          <a:p>
            <a:pPr lvl="2"/>
            <a:r>
              <a:t>Body Level Three</a:t>
            </a:r>
          </a:p>
          <a:p>
            <a:pPr lvl="3"/>
            <a:r>
              <a:t>Body Level Four</a:t>
            </a:r>
          </a:p>
          <a:p>
            <a:pPr lvl="4"/>
            <a:r>
              <a:t>Body Level Five</a:t>
            </a:r>
          </a:p>
        </p:txBody>
      </p:sp>
      <p:sp>
        <p:nvSpPr>
          <p:cNvPr id="362" name="Text Placeholder 4"/>
          <p:cNvSpPr>
            <a:spLocks noGrp="1"/>
          </p:cNvSpPr>
          <p:nvPr>
            <p:ph type="body" sz="quarter" idx="21"/>
          </p:nvPr>
        </p:nvSpPr>
        <p:spPr>
          <a:xfrm>
            <a:off x="6172201" y="1681163"/>
            <a:ext cx="5183189" cy="823913"/>
          </a:xfrm>
          <a:prstGeom prst="rect">
            <a:avLst/>
          </a:prstGeom>
        </p:spPr>
        <p:txBody>
          <a:bodyPr anchor="b"/>
          <a:lstStyle/>
          <a:p>
            <a:pPr marL="0" indent="0" defTabSz="914400">
              <a:lnSpc>
                <a:spcPct val="90000"/>
              </a:lnSpc>
              <a:buSzTx/>
              <a:buFontTx/>
              <a:buNone/>
              <a:defRPr sz="2400" b="1">
                <a:solidFill>
                  <a:srgbClr val="0F2C71"/>
                </a:solidFill>
                <a:latin typeface="Trebuchet MS"/>
                <a:ea typeface="Trebuchet MS"/>
                <a:cs typeface="Trebuchet MS"/>
                <a:sym typeface="Trebuchet MS"/>
              </a:defRPr>
            </a:pPr>
            <a:endParaRPr/>
          </a:p>
        </p:txBody>
      </p:sp>
      <p:sp>
        <p:nvSpPr>
          <p:cNvPr id="363" name="Rectangle 9"/>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364" name="Rectangle 10"/>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sp>
        <p:nvSpPr>
          <p:cNvPr id="365" name="Title Text"/>
          <p:cNvSpPr txBox="1">
            <a:spLocks noGrp="1"/>
          </p:cNvSpPr>
          <p:nvPr>
            <p:ph type="title"/>
          </p:nvPr>
        </p:nvSpPr>
        <p:spPr>
          <a:xfrm>
            <a:off x="609600" y="503237"/>
            <a:ext cx="8229600" cy="563563"/>
          </a:xfrm>
          <a:prstGeom prst="rect">
            <a:avLst/>
          </a:prstGeom>
        </p:spPr>
        <p:txBody>
          <a:bodyPr/>
          <a:lstStyle>
            <a:lvl1pPr>
              <a:spcBef>
                <a:spcPts val="3200"/>
              </a:spcBef>
              <a:defRPr sz="7700">
                <a:solidFill>
                  <a:srgbClr val="FFFFFF"/>
                </a:solidFill>
                <a:latin typeface="+mn-lt"/>
                <a:ea typeface="+mn-ea"/>
                <a:cs typeface="+mn-cs"/>
                <a:sym typeface="Quadon"/>
              </a:defRPr>
            </a:lvl1pPr>
          </a:lstStyle>
          <a:p>
            <a:r>
              <a:t>Title Text</a:t>
            </a:r>
          </a:p>
        </p:txBody>
      </p:sp>
      <p:pic>
        <p:nvPicPr>
          <p:cNvPr id="366" name="Picture 12" descr="Picture 12"/>
          <p:cNvPicPr>
            <a:picLocks noChangeAspect="1"/>
          </p:cNvPicPr>
          <p:nvPr/>
        </p:nvPicPr>
        <p:blipFill>
          <a:blip r:embed="rId2">
            <a:alphaModFix amt="35000"/>
          </a:blip>
          <a:srcRect r="25762"/>
          <a:stretch>
            <a:fillRect/>
          </a:stretch>
        </p:blipFill>
        <p:spPr>
          <a:xfrm>
            <a:off x="11250290" y="14360"/>
            <a:ext cx="941712" cy="1360772"/>
          </a:xfrm>
          <a:prstGeom prst="rect">
            <a:avLst/>
          </a:prstGeom>
          <a:ln w="12700">
            <a:miter lim="400000"/>
          </a:ln>
        </p:spPr>
      </p:pic>
      <p:sp>
        <p:nvSpPr>
          <p:cNvPr id="367" name="Slide Number"/>
          <p:cNvSpPr txBox="1">
            <a:spLocks noGrp="1"/>
          </p:cNvSpPr>
          <p:nvPr>
            <p:ph type="sldNum" sz="quarter" idx="2"/>
          </p:nvPr>
        </p:nvSpPr>
        <p:spPr>
          <a:xfrm>
            <a:off x="8737600" y="6069329"/>
            <a:ext cx="2844800" cy="5740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1_Picture with Caption">
    <p:spTree>
      <p:nvGrpSpPr>
        <p:cNvPr id="1" name=""/>
        <p:cNvGrpSpPr/>
        <p:nvPr/>
      </p:nvGrpSpPr>
      <p:grpSpPr>
        <a:xfrm>
          <a:off x="0" y="0"/>
          <a:ext cx="0" cy="0"/>
          <a:chOff x="0" y="0"/>
          <a:chExt cx="0" cy="0"/>
        </a:xfrm>
      </p:grpSpPr>
      <p:pic>
        <p:nvPicPr>
          <p:cNvPr id="391"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392"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393"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394"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395" name="Picture Placeholder 2"/>
          <p:cNvSpPr>
            <a:spLocks noGrp="1"/>
          </p:cNvSpPr>
          <p:nvPr>
            <p:ph type="pic" sz="half" idx="21"/>
          </p:nvPr>
        </p:nvSpPr>
        <p:spPr>
          <a:xfrm>
            <a:off x="5183187" y="2041074"/>
            <a:ext cx="6172201" cy="3819979"/>
          </a:xfrm>
          <a:prstGeom prst="rect">
            <a:avLst/>
          </a:prstGeom>
        </p:spPr>
        <p:txBody>
          <a:bodyPr lIns="91439" rIns="91439">
            <a:noAutofit/>
          </a:bodyPr>
          <a:lstStyle/>
          <a:p>
            <a:endParaRPr/>
          </a:p>
        </p:txBody>
      </p:sp>
      <p:sp>
        <p:nvSpPr>
          <p:cNvPr id="396"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lvl1pPr>
            <a:lvl2pPr marL="0" indent="457189">
              <a:buSzTx/>
              <a:buFontTx/>
              <a:buNone/>
            </a:lvl2pPr>
            <a:lvl3pPr marL="0" indent="914377">
              <a:buSzTx/>
              <a:buFontTx/>
              <a:buNone/>
            </a:lvl3pPr>
            <a:lvl4pPr marL="0" indent="1371565">
              <a:buSzTx/>
              <a:buFontTx/>
              <a:buNone/>
            </a:lvl4pPr>
            <a:lvl5pPr marL="0" indent="1828754">
              <a:buSzTx/>
              <a:buFontTx/>
              <a:buNone/>
            </a:lvl5pPr>
          </a:lstStyle>
          <a:p>
            <a:r>
              <a:t>Body Level One</a:t>
            </a:r>
          </a:p>
          <a:p>
            <a:pPr lvl="1"/>
            <a:r>
              <a:t>Body Level Two</a:t>
            </a:r>
          </a:p>
          <a:p>
            <a:pPr lvl="2"/>
            <a:r>
              <a:t>Body Level Three</a:t>
            </a:r>
          </a:p>
          <a:p>
            <a:pPr lvl="3"/>
            <a:r>
              <a:t>Body Level Four</a:t>
            </a:r>
          </a:p>
          <a:p>
            <a:pPr lvl="4"/>
            <a:r>
              <a:t>Body Level Five</a:t>
            </a:r>
          </a:p>
        </p:txBody>
      </p:sp>
      <p:sp>
        <p:nvSpPr>
          <p:cNvPr id="397"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398"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sp>
        <p:nvSpPr>
          <p:cNvPr id="399" name="Title Text"/>
          <p:cNvSpPr txBox="1">
            <a:spLocks noGrp="1"/>
          </p:cNvSpPr>
          <p:nvPr>
            <p:ph type="title"/>
          </p:nvPr>
        </p:nvSpPr>
        <p:spPr>
          <a:xfrm>
            <a:off x="609600" y="503237"/>
            <a:ext cx="8229600" cy="563563"/>
          </a:xfrm>
          <a:prstGeom prst="rect">
            <a:avLst/>
          </a:prstGeom>
        </p:spPr>
        <p:txBody>
          <a:bodyPr/>
          <a:lstStyle>
            <a:lvl1pPr>
              <a:spcBef>
                <a:spcPts val="3200"/>
              </a:spcBef>
              <a:defRPr sz="7700">
                <a:solidFill>
                  <a:srgbClr val="FFFFFF"/>
                </a:solidFill>
                <a:latin typeface="+mn-lt"/>
                <a:ea typeface="+mn-ea"/>
                <a:cs typeface="+mn-cs"/>
                <a:sym typeface="Quadon"/>
              </a:defRPr>
            </a:lvl1pPr>
          </a:lstStyle>
          <a:p>
            <a:r>
              <a:t>Title Text</a:t>
            </a:r>
          </a:p>
        </p:txBody>
      </p:sp>
      <p:pic>
        <p:nvPicPr>
          <p:cNvPr id="400" name="Picture 10" descr="Picture 10"/>
          <p:cNvPicPr>
            <a:picLocks noChangeAspect="1"/>
          </p:cNvPicPr>
          <p:nvPr/>
        </p:nvPicPr>
        <p:blipFill>
          <a:blip r:embed="rId2">
            <a:alphaModFix amt="35000"/>
          </a:blip>
          <a:srcRect r="25762"/>
          <a:stretch>
            <a:fillRect/>
          </a:stretch>
        </p:blipFill>
        <p:spPr>
          <a:xfrm>
            <a:off x="11250290" y="14360"/>
            <a:ext cx="941712" cy="1360772"/>
          </a:xfrm>
          <a:prstGeom prst="rect">
            <a:avLst/>
          </a:prstGeom>
          <a:ln w="12700">
            <a:miter lim="400000"/>
          </a:ln>
        </p:spPr>
      </p:pic>
      <p:sp>
        <p:nvSpPr>
          <p:cNvPr id="401" name="Slide Number"/>
          <p:cNvSpPr txBox="1">
            <a:spLocks noGrp="1"/>
          </p:cNvSpPr>
          <p:nvPr>
            <p:ph type="sldNum" sz="quarter" idx="2"/>
          </p:nvPr>
        </p:nvSpPr>
        <p:spPr>
          <a:xfrm>
            <a:off x="11658600" y="6251896"/>
            <a:ext cx="534924" cy="5740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pic>
        <p:nvPicPr>
          <p:cNvPr id="408"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409"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410"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411"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pic>
        <p:nvPicPr>
          <p:cNvPr id="412" name="Picture 9" descr="Picture 9"/>
          <p:cNvPicPr>
            <a:picLocks noChangeAspect="1"/>
          </p:cNvPicPr>
          <p:nvPr/>
        </p:nvPicPr>
        <p:blipFill>
          <a:blip r:embed="rId3"/>
          <a:stretch>
            <a:fillRect/>
          </a:stretch>
        </p:blipFill>
        <p:spPr>
          <a:xfrm>
            <a:off x="1" y="0"/>
            <a:ext cx="12227443" cy="6858000"/>
          </a:xfrm>
          <a:prstGeom prst="rect">
            <a:avLst/>
          </a:prstGeom>
          <a:ln w="12700">
            <a:miter lim="400000"/>
          </a:ln>
        </p:spPr>
      </p:pic>
      <p:sp>
        <p:nvSpPr>
          <p:cNvPr id="413" name="Rectangle 6"/>
          <p:cNvSpPr/>
          <p:nvPr/>
        </p:nvSpPr>
        <p:spPr>
          <a:xfrm>
            <a:off x="1" y="2831608"/>
            <a:ext cx="12192001" cy="1139478"/>
          </a:xfrm>
          <a:prstGeom prst="rect">
            <a:avLst/>
          </a:prstGeom>
          <a:solidFill>
            <a:srgbClr val="6DADE4">
              <a:alpha val="58999"/>
            </a:srgbClr>
          </a:solidFill>
          <a:ln w="12700">
            <a:miter lim="400000"/>
          </a:ln>
        </p:spPr>
        <p:txBody>
          <a:bodyPr lIns="45719" rIns="45719" anchor="ctr"/>
          <a:lstStyle/>
          <a:p>
            <a:pPr>
              <a:defRPr>
                <a:solidFill>
                  <a:srgbClr val="FF9E1B"/>
                </a:solidFill>
              </a:defRPr>
            </a:pPr>
            <a:endParaRPr/>
          </a:p>
        </p:txBody>
      </p:sp>
      <p:pic>
        <p:nvPicPr>
          <p:cNvPr id="414" name="enterprise-medicine.logo.large.horizontal.white.pdf" descr="enterprise-medicine.logo.large.horizontal.white.pdf"/>
          <p:cNvPicPr>
            <a:picLocks noChangeAspect="1"/>
          </p:cNvPicPr>
          <p:nvPr/>
        </p:nvPicPr>
        <p:blipFill>
          <a:blip r:embed="rId4"/>
          <a:srcRect l="13677" r="13677"/>
          <a:stretch>
            <a:fillRect/>
          </a:stretch>
        </p:blipFill>
        <p:spPr>
          <a:xfrm>
            <a:off x="325861" y="5706191"/>
            <a:ext cx="1594961" cy="969122"/>
          </a:xfrm>
          <a:prstGeom prst="rect">
            <a:avLst/>
          </a:prstGeom>
          <a:ln w="12700">
            <a:miter lim="400000"/>
          </a:ln>
        </p:spPr>
      </p:pic>
      <p:sp>
        <p:nvSpPr>
          <p:cNvPr id="415" name="Slide Number"/>
          <p:cNvSpPr txBox="1">
            <a:spLocks noGrp="1"/>
          </p:cNvSpPr>
          <p:nvPr>
            <p:ph type="sldNum" sz="quarter" idx="2"/>
          </p:nvPr>
        </p:nvSpPr>
        <p:spPr>
          <a:xfrm>
            <a:off x="8737600" y="6069329"/>
            <a:ext cx="2844800" cy="5740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1_Blank">
    <p:spTree>
      <p:nvGrpSpPr>
        <p:cNvPr id="1" name=""/>
        <p:cNvGrpSpPr/>
        <p:nvPr/>
      </p:nvGrpSpPr>
      <p:grpSpPr>
        <a:xfrm>
          <a:off x="0" y="0"/>
          <a:ext cx="0" cy="0"/>
          <a:chOff x="0" y="0"/>
          <a:chExt cx="0" cy="0"/>
        </a:xfrm>
      </p:grpSpPr>
      <p:pic>
        <p:nvPicPr>
          <p:cNvPr id="422"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423"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424"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425"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426" name="Title Text"/>
          <p:cNvSpPr txBox="1">
            <a:spLocks noGrp="1"/>
          </p:cNvSpPr>
          <p:nvPr>
            <p:ph type="title"/>
          </p:nvPr>
        </p:nvSpPr>
        <p:spPr>
          <a:xfrm>
            <a:off x="946403" y="758951"/>
            <a:ext cx="9934958" cy="4041649"/>
          </a:xfrm>
          <a:prstGeom prst="rect">
            <a:avLst/>
          </a:prstGeom>
        </p:spPr>
        <p:txBody>
          <a:bodyPr anchor="b"/>
          <a:lstStyle>
            <a:lvl1pPr>
              <a:spcBef>
                <a:spcPts val="3200"/>
              </a:spcBef>
              <a:defRPr sz="7700">
                <a:solidFill>
                  <a:srgbClr val="FFFFFF"/>
                </a:solidFill>
                <a:latin typeface="+mn-lt"/>
                <a:ea typeface="+mn-ea"/>
                <a:cs typeface="+mn-cs"/>
                <a:sym typeface="Quadon"/>
              </a:defRPr>
            </a:lvl1pPr>
          </a:lstStyle>
          <a:p>
            <a:r>
              <a:t>Title Text</a:t>
            </a:r>
          </a:p>
        </p:txBody>
      </p:sp>
      <p:sp>
        <p:nvSpPr>
          <p:cNvPr id="427" name="Body Level One…"/>
          <p:cNvSpPr txBox="1">
            <a:spLocks noGrp="1"/>
          </p:cNvSpPr>
          <p:nvPr>
            <p:ph type="body" sz="quarter" idx="1"/>
          </p:nvPr>
        </p:nvSpPr>
        <p:spPr>
          <a:xfrm>
            <a:off x="946403" y="4800600"/>
            <a:ext cx="9934958" cy="1219200"/>
          </a:xfrm>
          <a:prstGeom prst="rect">
            <a:avLst/>
          </a:prstGeom>
        </p:spPr>
        <p:txBody>
          <a:bodyPr/>
          <a:lstStyle>
            <a:lvl1pPr marL="0" indent="0">
              <a:buSzTx/>
              <a:buFontTx/>
              <a:buNone/>
            </a:lvl1pPr>
            <a:lvl2pPr marL="0" indent="457200">
              <a:buSzTx/>
              <a:buFontTx/>
              <a:buNone/>
            </a:lvl2pPr>
            <a:lvl3pPr marL="0" indent="914400">
              <a:buSzTx/>
              <a:buFontTx/>
              <a:buNone/>
            </a:lvl3pPr>
            <a:lvl4pPr marL="0" indent="1371600">
              <a:buSzTx/>
              <a:buFontTx/>
              <a:buNone/>
            </a:lvl4pPr>
            <a:lvl5pPr marL="0" indent="1828800">
              <a:buSzTx/>
              <a:buFontTx/>
              <a:buNone/>
            </a:lvl5pPr>
          </a:lstStyle>
          <a:p>
            <a:r>
              <a:t>Body Level One</a:t>
            </a:r>
          </a:p>
          <a:p>
            <a:pPr lvl="1"/>
            <a:r>
              <a:t>Body Level Two</a:t>
            </a:r>
          </a:p>
          <a:p>
            <a:pPr lvl="2"/>
            <a:r>
              <a:t>Body Level Three</a:t>
            </a:r>
          </a:p>
          <a:p>
            <a:pPr lvl="3"/>
            <a:r>
              <a:t>Body Level Four</a:t>
            </a:r>
          </a:p>
          <a:p>
            <a:pPr lvl="4"/>
            <a:r>
              <a:t>Body Level Five</a:t>
            </a:r>
          </a:p>
        </p:txBody>
      </p:sp>
      <p:sp>
        <p:nvSpPr>
          <p:cNvPr id="428" name="Rectangle 17"/>
          <p:cNvSpPr/>
          <p:nvPr/>
        </p:nvSpPr>
        <p:spPr>
          <a:xfrm>
            <a:off x="0" y="0"/>
            <a:ext cx="342900" cy="6858000"/>
          </a:xfrm>
          <a:prstGeom prst="rect">
            <a:avLst/>
          </a:prstGeom>
          <a:solidFill>
            <a:schemeClr val="accent1"/>
          </a:solidFill>
          <a:ln w="12700">
            <a:miter lim="400000"/>
          </a:ln>
        </p:spPr>
        <p:txBody>
          <a:bodyPr lIns="45719" rIns="45719"/>
          <a:lstStyle/>
          <a:p>
            <a:endParaRPr/>
          </a:p>
        </p:txBody>
      </p:sp>
      <p:sp>
        <p:nvSpPr>
          <p:cNvPr id="429" name="Slide Number"/>
          <p:cNvSpPr txBox="1">
            <a:spLocks noGrp="1"/>
          </p:cNvSpPr>
          <p:nvPr>
            <p:ph type="sldNum" sz="quarter" idx="2"/>
          </p:nvPr>
        </p:nvSpPr>
        <p:spPr>
          <a:xfrm>
            <a:off x="12018644" y="6182043"/>
            <a:ext cx="534925" cy="5740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250290" y="19615"/>
            <a:ext cx="941709" cy="1355515"/>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0"/>
            <a:ext cx="12192000" cy="1375410"/>
          </a:xfrm>
          <a:custGeom>
            <a:avLst/>
            <a:gdLst/>
            <a:ahLst/>
            <a:cxnLst/>
            <a:rect l="l" t="t" r="r" b="b"/>
            <a:pathLst>
              <a:path w="12192000" h="1375410">
                <a:moveTo>
                  <a:pt x="0" y="1375130"/>
                </a:moveTo>
                <a:lnTo>
                  <a:pt x="12192000" y="1375130"/>
                </a:lnTo>
                <a:lnTo>
                  <a:pt x="12192000" y="0"/>
                </a:lnTo>
                <a:lnTo>
                  <a:pt x="0" y="0"/>
                </a:lnTo>
                <a:lnTo>
                  <a:pt x="0" y="1375130"/>
                </a:lnTo>
                <a:close/>
              </a:path>
            </a:pathLst>
          </a:custGeom>
          <a:solidFill>
            <a:srgbClr val="002D75"/>
          </a:solidFill>
        </p:spPr>
        <p:txBody>
          <a:bodyPr wrap="square" lIns="0" tIns="0" rIns="0" bIns="0" rtlCol="0"/>
          <a:lstStyle/>
          <a:p>
            <a:endParaRPr/>
          </a:p>
        </p:txBody>
      </p:sp>
      <p:sp>
        <p:nvSpPr>
          <p:cNvPr id="18" name="bk object 18"/>
          <p:cNvSpPr/>
          <p:nvPr/>
        </p:nvSpPr>
        <p:spPr>
          <a:xfrm>
            <a:off x="0" y="1375133"/>
            <a:ext cx="12192000" cy="53340"/>
          </a:xfrm>
          <a:custGeom>
            <a:avLst/>
            <a:gdLst/>
            <a:ahLst/>
            <a:cxnLst/>
            <a:rect l="l" t="t" r="r" b="b"/>
            <a:pathLst>
              <a:path w="12192000" h="53340">
                <a:moveTo>
                  <a:pt x="0" y="53261"/>
                </a:moveTo>
                <a:lnTo>
                  <a:pt x="12192000" y="53261"/>
                </a:lnTo>
                <a:lnTo>
                  <a:pt x="12192000" y="0"/>
                </a:lnTo>
                <a:lnTo>
                  <a:pt x="0" y="0"/>
                </a:lnTo>
                <a:lnTo>
                  <a:pt x="0" y="53261"/>
                </a:lnTo>
                <a:close/>
              </a:path>
            </a:pathLst>
          </a:custGeom>
          <a:solidFill>
            <a:srgbClr val="6DADE4"/>
          </a:solidFill>
        </p:spPr>
        <p:txBody>
          <a:bodyPr wrap="square" lIns="0" tIns="0" rIns="0" bIns="0" rtlCol="0"/>
          <a:lstStyle/>
          <a:p>
            <a:endParaRPr/>
          </a:p>
        </p:txBody>
      </p:sp>
      <p:sp>
        <p:nvSpPr>
          <p:cNvPr id="19" name="bk object 19"/>
          <p:cNvSpPr/>
          <p:nvPr/>
        </p:nvSpPr>
        <p:spPr>
          <a:xfrm>
            <a:off x="11433745" y="118344"/>
            <a:ext cx="758825" cy="257175"/>
          </a:xfrm>
          <a:custGeom>
            <a:avLst/>
            <a:gdLst/>
            <a:ahLst/>
            <a:cxnLst/>
            <a:rect l="l" t="t" r="r" b="b"/>
            <a:pathLst>
              <a:path w="758825" h="257175">
                <a:moveTo>
                  <a:pt x="249571" y="0"/>
                </a:moveTo>
                <a:lnTo>
                  <a:pt x="201274" y="2132"/>
                </a:lnTo>
                <a:lnTo>
                  <a:pt x="158758" y="8107"/>
                </a:lnTo>
                <a:lnTo>
                  <a:pt x="106665" y="33969"/>
                </a:lnTo>
                <a:lnTo>
                  <a:pt x="1764" y="246302"/>
                </a:lnTo>
                <a:lnTo>
                  <a:pt x="0" y="251558"/>
                </a:lnTo>
                <a:lnTo>
                  <a:pt x="3528" y="256812"/>
                </a:lnTo>
                <a:lnTo>
                  <a:pt x="8820" y="256812"/>
                </a:lnTo>
                <a:lnTo>
                  <a:pt x="57686" y="248169"/>
                </a:lnTo>
                <a:lnTo>
                  <a:pt x="107583" y="240868"/>
                </a:lnTo>
                <a:lnTo>
                  <a:pt x="158105" y="234821"/>
                </a:lnTo>
                <a:lnTo>
                  <a:pt x="208845" y="229941"/>
                </a:lnTo>
                <a:lnTo>
                  <a:pt x="259395" y="226143"/>
                </a:lnTo>
                <a:lnTo>
                  <a:pt x="309351" y="223339"/>
                </a:lnTo>
                <a:lnTo>
                  <a:pt x="358305" y="221444"/>
                </a:lnTo>
                <a:lnTo>
                  <a:pt x="405850" y="220370"/>
                </a:lnTo>
                <a:lnTo>
                  <a:pt x="758254" y="220031"/>
                </a:lnTo>
                <a:lnTo>
                  <a:pt x="758254" y="216528"/>
                </a:lnTo>
                <a:lnTo>
                  <a:pt x="63503" y="216528"/>
                </a:lnTo>
                <a:lnTo>
                  <a:pt x="125243" y="60651"/>
                </a:lnTo>
                <a:lnTo>
                  <a:pt x="169343" y="37883"/>
                </a:lnTo>
                <a:lnTo>
                  <a:pt x="758254" y="37883"/>
                </a:lnTo>
                <a:lnTo>
                  <a:pt x="758254" y="30876"/>
                </a:lnTo>
                <a:lnTo>
                  <a:pt x="451581" y="30876"/>
                </a:lnTo>
                <a:lnTo>
                  <a:pt x="404655" y="17149"/>
                </a:lnTo>
                <a:lnTo>
                  <a:pt x="353712" y="7459"/>
                </a:lnTo>
                <a:lnTo>
                  <a:pt x="301201" y="1759"/>
                </a:lnTo>
                <a:lnTo>
                  <a:pt x="249571" y="0"/>
                </a:lnTo>
                <a:close/>
              </a:path>
              <a:path w="758825" h="257175">
                <a:moveTo>
                  <a:pt x="758254" y="220031"/>
                </a:moveTo>
                <a:lnTo>
                  <a:pt x="451581" y="220031"/>
                </a:lnTo>
                <a:lnTo>
                  <a:pt x="497834" y="220370"/>
                </a:lnTo>
                <a:lnTo>
                  <a:pt x="545771" y="221444"/>
                </a:lnTo>
                <a:lnTo>
                  <a:pt x="594986" y="223339"/>
                </a:lnTo>
                <a:lnTo>
                  <a:pt x="645072" y="226143"/>
                </a:lnTo>
                <a:lnTo>
                  <a:pt x="695623" y="229941"/>
                </a:lnTo>
                <a:lnTo>
                  <a:pt x="746232" y="234821"/>
                </a:lnTo>
                <a:lnTo>
                  <a:pt x="758254" y="236267"/>
                </a:lnTo>
                <a:lnTo>
                  <a:pt x="758254" y="220031"/>
                </a:lnTo>
                <a:close/>
              </a:path>
              <a:path w="758825" h="257175">
                <a:moveTo>
                  <a:pt x="328358" y="187015"/>
                </a:moveTo>
                <a:lnTo>
                  <a:pt x="270821" y="188138"/>
                </a:lnTo>
                <a:lnTo>
                  <a:pt x="212727" y="191161"/>
                </a:lnTo>
                <a:lnTo>
                  <a:pt x="156917" y="196574"/>
                </a:lnTo>
                <a:lnTo>
                  <a:pt x="106230" y="204866"/>
                </a:lnTo>
                <a:lnTo>
                  <a:pt x="63503" y="216528"/>
                </a:lnTo>
                <a:lnTo>
                  <a:pt x="758254" y="216528"/>
                </a:lnTo>
                <a:lnTo>
                  <a:pt x="758254" y="198213"/>
                </a:lnTo>
                <a:lnTo>
                  <a:pt x="748404" y="196574"/>
                </a:lnTo>
                <a:lnTo>
                  <a:pt x="693026" y="191161"/>
                </a:lnTo>
                <a:lnTo>
                  <a:pt x="641996" y="188506"/>
                </a:lnTo>
                <a:lnTo>
                  <a:pt x="430413" y="188506"/>
                </a:lnTo>
                <a:lnTo>
                  <a:pt x="382502" y="187301"/>
                </a:lnTo>
                <a:lnTo>
                  <a:pt x="328358" y="187015"/>
                </a:lnTo>
                <a:close/>
              </a:path>
              <a:path w="758825" h="257175">
                <a:moveTo>
                  <a:pt x="634153" y="152164"/>
                </a:moveTo>
                <a:lnTo>
                  <a:pt x="269008" y="152164"/>
                </a:lnTo>
                <a:lnTo>
                  <a:pt x="321045" y="155358"/>
                </a:lnTo>
                <a:lnTo>
                  <a:pt x="374847" y="163710"/>
                </a:lnTo>
                <a:lnTo>
                  <a:pt x="430413" y="177997"/>
                </a:lnTo>
                <a:lnTo>
                  <a:pt x="430413" y="188506"/>
                </a:lnTo>
                <a:lnTo>
                  <a:pt x="472748" y="188506"/>
                </a:lnTo>
                <a:lnTo>
                  <a:pt x="472748" y="177997"/>
                </a:lnTo>
                <a:lnTo>
                  <a:pt x="528314" y="163710"/>
                </a:lnTo>
                <a:lnTo>
                  <a:pt x="582115" y="155358"/>
                </a:lnTo>
                <a:lnTo>
                  <a:pt x="634153" y="152164"/>
                </a:lnTo>
                <a:close/>
              </a:path>
              <a:path w="758825" h="257175">
                <a:moveTo>
                  <a:pt x="576963" y="187015"/>
                </a:moveTo>
                <a:lnTo>
                  <a:pt x="521955" y="187301"/>
                </a:lnTo>
                <a:lnTo>
                  <a:pt x="472748" y="188506"/>
                </a:lnTo>
                <a:lnTo>
                  <a:pt x="641996" y="188506"/>
                </a:lnTo>
                <a:lnTo>
                  <a:pt x="634933" y="188138"/>
                </a:lnTo>
                <a:lnTo>
                  <a:pt x="576963" y="187015"/>
                </a:lnTo>
                <a:close/>
              </a:path>
              <a:path w="758825" h="257175">
                <a:moveTo>
                  <a:pt x="733819" y="37883"/>
                </a:moveTo>
                <a:lnTo>
                  <a:pt x="169343" y="37883"/>
                </a:lnTo>
                <a:lnTo>
                  <a:pt x="123479" y="165737"/>
                </a:lnTo>
                <a:lnTo>
                  <a:pt x="170225" y="158131"/>
                </a:lnTo>
                <a:lnTo>
                  <a:pt x="218734" y="153347"/>
                </a:lnTo>
                <a:lnTo>
                  <a:pt x="269008" y="152164"/>
                </a:lnTo>
                <a:lnTo>
                  <a:pt x="758254" y="152164"/>
                </a:lnTo>
                <a:lnTo>
                  <a:pt x="758254" y="106000"/>
                </a:lnTo>
                <a:lnTo>
                  <a:pt x="733819" y="37883"/>
                </a:lnTo>
                <a:close/>
              </a:path>
              <a:path w="758825" h="257175">
                <a:moveTo>
                  <a:pt x="758254" y="152164"/>
                </a:moveTo>
                <a:lnTo>
                  <a:pt x="634153" y="152164"/>
                </a:lnTo>
                <a:lnTo>
                  <a:pt x="684427" y="153347"/>
                </a:lnTo>
                <a:lnTo>
                  <a:pt x="732937" y="158131"/>
                </a:lnTo>
                <a:lnTo>
                  <a:pt x="758254" y="162251"/>
                </a:lnTo>
                <a:lnTo>
                  <a:pt x="758254" y="152164"/>
                </a:lnTo>
                <a:close/>
              </a:path>
              <a:path w="758825" h="257175">
                <a:moveTo>
                  <a:pt x="758254" y="37883"/>
                </a:moveTo>
                <a:lnTo>
                  <a:pt x="733819" y="37883"/>
                </a:lnTo>
                <a:lnTo>
                  <a:pt x="758254" y="51024"/>
                </a:lnTo>
                <a:lnTo>
                  <a:pt x="758254" y="37883"/>
                </a:lnTo>
                <a:close/>
              </a:path>
              <a:path w="758825" h="257175">
                <a:moveTo>
                  <a:pt x="655289" y="0"/>
                </a:moveTo>
                <a:lnTo>
                  <a:pt x="603504" y="1759"/>
                </a:lnTo>
                <a:lnTo>
                  <a:pt x="550691" y="7459"/>
                </a:lnTo>
                <a:lnTo>
                  <a:pt x="499249" y="17149"/>
                </a:lnTo>
                <a:lnTo>
                  <a:pt x="451581" y="30876"/>
                </a:lnTo>
                <a:lnTo>
                  <a:pt x="758254" y="30876"/>
                </a:lnTo>
                <a:lnTo>
                  <a:pt x="758254" y="14135"/>
                </a:lnTo>
                <a:lnTo>
                  <a:pt x="746166" y="8107"/>
                </a:lnTo>
                <a:lnTo>
                  <a:pt x="703643" y="2132"/>
                </a:lnTo>
                <a:lnTo>
                  <a:pt x="655289" y="0"/>
                </a:lnTo>
                <a:close/>
              </a:path>
            </a:pathLst>
          </a:custGeom>
          <a:solidFill>
            <a:srgbClr val="FEFEFE">
              <a:alpha val="34999"/>
            </a:srgbClr>
          </a:solidFill>
        </p:spPr>
        <p:txBody>
          <a:bodyPr wrap="square" lIns="0" tIns="0" rIns="0" bIns="0" rtlCol="0"/>
          <a:lstStyle/>
          <a:p>
            <a:endParaRPr/>
          </a:p>
        </p:txBody>
      </p:sp>
      <p:sp>
        <p:nvSpPr>
          <p:cNvPr id="20" name="bk object 20"/>
          <p:cNvSpPr/>
          <p:nvPr/>
        </p:nvSpPr>
        <p:spPr>
          <a:xfrm>
            <a:off x="11250290" y="19615"/>
            <a:ext cx="941705" cy="1355725"/>
          </a:xfrm>
          <a:custGeom>
            <a:avLst/>
            <a:gdLst/>
            <a:ahLst/>
            <a:cxnLst/>
            <a:rect l="l" t="t" r="r" b="b"/>
            <a:pathLst>
              <a:path w="941704" h="1355725">
                <a:moveTo>
                  <a:pt x="635036" y="0"/>
                </a:moveTo>
                <a:lnTo>
                  <a:pt x="586494" y="436"/>
                </a:lnTo>
                <a:lnTo>
                  <a:pt x="537902" y="1743"/>
                </a:lnTo>
                <a:lnTo>
                  <a:pt x="489286" y="3913"/>
                </a:lnTo>
                <a:lnTo>
                  <a:pt x="440670" y="6940"/>
                </a:lnTo>
                <a:lnTo>
                  <a:pt x="392079" y="10819"/>
                </a:lnTo>
                <a:lnTo>
                  <a:pt x="343537" y="15544"/>
                </a:lnTo>
                <a:lnTo>
                  <a:pt x="295068" y="21107"/>
                </a:lnTo>
                <a:lnTo>
                  <a:pt x="246697" y="27504"/>
                </a:lnTo>
                <a:lnTo>
                  <a:pt x="198449" y="34727"/>
                </a:lnTo>
                <a:lnTo>
                  <a:pt x="150347" y="42772"/>
                </a:lnTo>
                <a:lnTo>
                  <a:pt x="102417" y="51631"/>
                </a:lnTo>
                <a:lnTo>
                  <a:pt x="54683" y="61300"/>
                </a:lnTo>
                <a:lnTo>
                  <a:pt x="51155" y="61300"/>
                </a:lnTo>
                <a:lnTo>
                  <a:pt x="30511" y="70495"/>
                </a:lnTo>
                <a:lnTo>
                  <a:pt x="14332" y="86258"/>
                </a:lnTo>
                <a:lnTo>
                  <a:pt x="3776" y="106618"/>
                </a:lnTo>
                <a:lnTo>
                  <a:pt x="0" y="129606"/>
                </a:lnTo>
                <a:lnTo>
                  <a:pt x="0" y="232940"/>
                </a:lnTo>
                <a:lnTo>
                  <a:pt x="1726" y="310458"/>
                </a:lnTo>
                <a:lnTo>
                  <a:pt x="6762" y="384669"/>
                </a:lnTo>
                <a:lnTo>
                  <a:pt x="14896" y="455633"/>
                </a:lnTo>
                <a:lnTo>
                  <a:pt x="25914" y="523408"/>
                </a:lnTo>
                <a:lnTo>
                  <a:pt x="39603" y="588052"/>
                </a:lnTo>
                <a:lnTo>
                  <a:pt x="55750" y="649624"/>
                </a:lnTo>
                <a:lnTo>
                  <a:pt x="74142" y="708181"/>
                </a:lnTo>
                <a:lnTo>
                  <a:pt x="94566" y="763783"/>
                </a:lnTo>
                <a:lnTo>
                  <a:pt x="116808" y="816489"/>
                </a:lnTo>
                <a:lnTo>
                  <a:pt x="140656" y="866355"/>
                </a:lnTo>
                <a:lnTo>
                  <a:pt x="165896" y="913441"/>
                </a:lnTo>
                <a:lnTo>
                  <a:pt x="192316" y="957805"/>
                </a:lnTo>
                <a:lnTo>
                  <a:pt x="219701" y="999505"/>
                </a:lnTo>
                <a:lnTo>
                  <a:pt x="247840" y="1038600"/>
                </a:lnTo>
                <a:lnTo>
                  <a:pt x="276519" y="1075149"/>
                </a:lnTo>
                <a:lnTo>
                  <a:pt x="305525" y="1109209"/>
                </a:lnTo>
                <a:lnTo>
                  <a:pt x="334644" y="1140840"/>
                </a:lnTo>
                <a:lnTo>
                  <a:pt x="363664" y="1170098"/>
                </a:lnTo>
                <a:lnTo>
                  <a:pt x="392372" y="1197044"/>
                </a:lnTo>
                <a:lnTo>
                  <a:pt x="447998" y="1244230"/>
                </a:lnTo>
                <a:lnTo>
                  <a:pt x="499817" y="1282864"/>
                </a:lnTo>
                <a:lnTo>
                  <a:pt x="546123" y="1313413"/>
                </a:lnTo>
                <a:lnTo>
                  <a:pt x="585214" y="1336345"/>
                </a:lnTo>
                <a:lnTo>
                  <a:pt x="601520" y="1345101"/>
                </a:lnTo>
                <a:lnTo>
                  <a:pt x="609734" y="1349699"/>
                </a:lnTo>
                <a:lnTo>
                  <a:pt x="618278" y="1352983"/>
                </a:lnTo>
                <a:lnTo>
                  <a:pt x="626823" y="1354953"/>
                </a:lnTo>
                <a:lnTo>
                  <a:pt x="633845" y="1355515"/>
                </a:lnTo>
                <a:lnTo>
                  <a:pt x="636375" y="1355515"/>
                </a:lnTo>
                <a:lnTo>
                  <a:pt x="644270" y="1354953"/>
                </a:lnTo>
                <a:lnTo>
                  <a:pt x="653338" y="1352983"/>
                </a:lnTo>
                <a:lnTo>
                  <a:pt x="662075" y="1349699"/>
                </a:lnTo>
                <a:lnTo>
                  <a:pt x="670316" y="1345101"/>
                </a:lnTo>
                <a:lnTo>
                  <a:pt x="686622" y="1336345"/>
                </a:lnTo>
                <a:lnTo>
                  <a:pt x="705158" y="1325802"/>
                </a:lnTo>
                <a:lnTo>
                  <a:pt x="725712" y="1313413"/>
                </a:lnTo>
                <a:lnTo>
                  <a:pt x="741897" y="1303066"/>
                </a:lnTo>
                <a:lnTo>
                  <a:pt x="608576" y="1303066"/>
                </a:lnTo>
                <a:lnTo>
                  <a:pt x="585374" y="1289735"/>
                </a:lnTo>
                <a:lnTo>
                  <a:pt x="533568" y="1256457"/>
                </a:lnTo>
                <a:lnTo>
                  <a:pt x="476235" y="1213933"/>
                </a:lnTo>
                <a:lnTo>
                  <a:pt x="446125" y="1189045"/>
                </a:lnTo>
                <a:lnTo>
                  <a:pt x="415387" y="1161655"/>
                </a:lnTo>
                <a:lnTo>
                  <a:pt x="384273" y="1131699"/>
                </a:lnTo>
                <a:lnTo>
                  <a:pt x="353034" y="1099114"/>
                </a:lnTo>
                <a:lnTo>
                  <a:pt x="321923" y="1063836"/>
                </a:lnTo>
                <a:lnTo>
                  <a:pt x="291189" y="1025803"/>
                </a:lnTo>
                <a:lnTo>
                  <a:pt x="261086" y="984949"/>
                </a:lnTo>
                <a:lnTo>
                  <a:pt x="231863" y="941212"/>
                </a:lnTo>
                <a:lnTo>
                  <a:pt x="203773" y="894529"/>
                </a:lnTo>
                <a:lnTo>
                  <a:pt x="177067" y="844835"/>
                </a:lnTo>
                <a:lnTo>
                  <a:pt x="151997" y="792067"/>
                </a:lnTo>
                <a:lnTo>
                  <a:pt x="128813" y="736161"/>
                </a:lnTo>
                <a:lnTo>
                  <a:pt x="107768" y="677054"/>
                </a:lnTo>
                <a:lnTo>
                  <a:pt x="89112" y="614683"/>
                </a:lnTo>
                <a:lnTo>
                  <a:pt x="73097" y="548984"/>
                </a:lnTo>
                <a:lnTo>
                  <a:pt x="59975" y="479893"/>
                </a:lnTo>
                <a:lnTo>
                  <a:pt x="63503" y="479893"/>
                </a:lnTo>
                <a:lnTo>
                  <a:pt x="112221" y="469861"/>
                </a:lnTo>
                <a:lnTo>
                  <a:pt x="161176" y="460776"/>
                </a:lnTo>
                <a:lnTo>
                  <a:pt x="210347" y="452631"/>
                </a:lnTo>
                <a:lnTo>
                  <a:pt x="259708" y="445417"/>
                </a:lnTo>
                <a:lnTo>
                  <a:pt x="309236" y="439127"/>
                </a:lnTo>
                <a:lnTo>
                  <a:pt x="358908" y="433753"/>
                </a:lnTo>
                <a:lnTo>
                  <a:pt x="408698" y="429287"/>
                </a:lnTo>
                <a:lnTo>
                  <a:pt x="458584" y="425721"/>
                </a:lnTo>
                <a:lnTo>
                  <a:pt x="493597" y="423847"/>
                </a:lnTo>
                <a:lnTo>
                  <a:pt x="52919" y="423847"/>
                </a:lnTo>
                <a:lnTo>
                  <a:pt x="47269" y="378255"/>
                </a:lnTo>
                <a:lnTo>
                  <a:pt x="43437" y="331021"/>
                </a:lnTo>
                <a:lnTo>
                  <a:pt x="41260" y="282473"/>
                </a:lnTo>
                <a:lnTo>
                  <a:pt x="40571" y="232940"/>
                </a:lnTo>
                <a:lnTo>
                  <a:pt x="40571" y="129606"/>
                </a:lnTo>
                <a:lnTo>
                  <a:pt x="114149" y="91076"/>
                </a:lnTo>
                <a:lnTo>
                  <a:pt x="165057" y="81532"/>
                </a:lnTo>
                <a:lnTo>
                  <a:pt x="216227" y="72959"/>
                </a:lnTo>
                <a:lnTo>
                  <a:pt x="267660" y="65365"/>
                </a:lnTo>
                <a:lnTo>
                  <a:pt x="319355" y="58758"/>
                </a:lnTo>
                <a:lnTo>
                  <a:pt x="371312" y="53145"/>
                </a:lnTo>
                <a:lnTo>
                  <a:pt x="423532" y="48536"/>
                </a:lnTo>
                <a:lnTo>
                  <a:pt x="476015" y="44937"/>
                </a:lnTo>
                <a:lnTo>
                  <a:pt x="528759" y="42356"/>
                </a:lnTo>
                <a:lnTo>
                  <a:pt x="581767" y="40802"/>
                </a:lnTo>
                <a:lnTo>
                  <a:pt x="941709" y="40283"/>
                </a:lnTo>
                <a:lnTo>
                  <a:pt x="941709" y="17214"/>
                </a:lnTo>
                <a:lnTo>
                  <a:pt x="878743" y="10819"/>
                </a:lnTo>
                <a:lnTo>
                  <a:pt x="830186" y="6940"/>
                </a:lnTo>
                <a:lnTo>
                  <a:pt x="781530" y="3913"/>
                </a:lnTo>
                <a:lnTo>
                  <a:pt x="732782" y="1743"/>
                </a:lnTo>
                <a:lnTo>
                  <a:pt x="683949" y="436"/>
                </a:lnTo>
                <a:lnTo>
                  <a:pt x="635036" y="0"/>
                </a:lnTo>
                <a:close/>
              </a:path>
              <a:path w="941704" h="1355725">
                <a:moveTo>
                  <a:pt x="661496" y="420344"/>
                </a:moveTo>
                <a:lnTo>
                  <a:pt x="608576" y="420344"/>
                </a:lnTo>
                <a:lnTo>
                  <a:pt x="608576" y="1303066"/>
                </a:lnTo>
                <a:lnTo>
                  <a:pt x="661496" y="1303066"/>
                </a:lnTo>
                <a:lnTo>
                  <a:pt x="661496" y="791648"/>
                </a:lnTo>
                <a:lnTo>
                  <a:pt x="770863" y="791648"/>
                </a:lnTo>
                <a:lnTo>
                  <a:pt x="770863" y="609499"/>
                </a:lnTo>
                <a:lnTo>
                  <a:pt x="661496" y="535938"/>
                </a:lnTo>
                <a:lnTo>
                  <a:pt x="661496" y="420344"/>
                </a:lnTo>
                <a:close/>
              </a:path>
              <a:path w="941704" h="1355725">
                <a:moveTo>
                  <a:pt x="770863" y="863457"/>
                </a:moveTo>
                <a:lnTo>
                  <a:pt x="770863" y="1231258"/>
                </a:lnTo>
                <a:lnTo>
                  <a:pt x="741123" y="1253315"/>
                </a:lnTo>
                <a:lnTo>
                  <a:pt x="712872" y="1272416"/>
                </a:lnTo>
                <a:lnTo>
                  <a:pt x="686274" y="1288891"/>
                </a:lnTo>
                <a:lnTo>
                  <a:pt x="661496" y="1303066"/>
                </a:lnTo>
                <a:lnTo>
                  <a:pt x="741897" y="1303066"/>
                </a:lnTo>
                <a:lnTo>
                  <a:pt x="797346" y="1264586"/>
                </a:lnTo>
                <a:lnTo>
                  <a:pt x="851282" y="1221735"/>
                </a:lnTo>
                <a:lnTo>
                  <a:pt x="908172" y="1170098"/>
                </a:lnTo>
                <a:lnTo>
                  <a:pt x="937192" y="1140840"/>
                </a:lnTo>
                <a:lnTo>
                  <a:pt x="941021" y="1136680"/>
                </a:lnTo>
                <a:lnTo>
                  <a:pt x="881994" y="1136680"/>
                </a:lnTo>
                <a:lnTo>
                  <a:pt x="881994" y="937017"/>
                </a:lnTo>
                <a:lnTo>
                  <a:pt x="770863" y="863457"/>
                </a:lnTo>
                <a:close/>
              </a:path>
              <a:path w="941704" h="1355725">
                <a:moveTo>
                  <a:pt x="941709" y="1072358"/>
                </a:moveTo>
                <a:lnTo>
                  <a:pt x="937340" y="1077570"/>
                </a:lnTo>
                <a:lnTo>
                  <a:pt x="909750" y="1108110"/>
                </a:lnTo>
                <a:lnTo>
                  <a:pt x="881994" y="1136680"/>
                </a:lnTo>
                <a:lnTo>
                  <a:pt x="941021" y="1136680"/>
                </a:lnTo>
                <a:lnTo>
                  <a:pt x="941709" y="1135932"/>
                </a:lnTo>
                <a:lnTo>
                  <a:pt x="941709" y="1072358"/>
                </a:lnTo>
                <a:close/>
              </a:path>
              <a:path w="941704" h="1355725">
                <a:moveTo>
                  <a:pt x="770863" y="791648"/>
                </a:moveTo>
                <a:lnTo>
                  <a:pt x="661496" y="791648"/>
                </a:lnTo>
                <a:lnTo>
                  <a:pt x="770863" y="863457"/>
                </a:lnTo>
                <a:lnTo>
                  <a:pt x="770863" y="791648"/>
                </a:lnTo>
                <a:close/>
              </a:path>
              <a:path w="941704" h="1355725">
                <a:moveTo>
                  <a:pt x="941709" y="420344"/>
                </a:moveTo>
                <a:lnTo>
                  <a:pt x="661496" y="420344"/>
                </a:lnTo>
                <a:lnTo>
                  <a:pt x="689251" y="420645"/>
                </a:lnTo>
                <a:lnTo>
                  <a:pt x="716841" y="421439"/>
                </a:lnTo>
                <a:lnTo>
                  <a:pt x="770863" y="423847"/>
                </a:lnTo>
                <a:lnTo>
                  <a:pt x="770863" y="609499"/>
                </a:lnTo>
                <a:lnTo>
                  <a:pt x="881994" y="683059"/>
                </a:lnTo>
                <a:lnTo>
                  <a:pt x="881994" y="430852"/>
                </a:lnTo>
                <a:lnTo>
                  <a:pt x="941709" y="430852"/>
                </a:lnTo>
                <a:lnTo>
                  <a:pt x="941709" y="420344"/>
                </a:lnTo>
                <a:close/>
              </a:path>
              <a:path w="941704" h="1355725">
                <a:moveTo>
                  <a:pt x="941709" y="430852"/>
                </a:moveTo>
                <a:lnTo>
                  <a:pt x="881994" y="430852"/>
                </a:lnTo>
                <a:lnTo>
                  <a:pt x="936678" y="436326"/>
                </a:lnTo>
                <a:lnTo>
                  <a:pt x="941709" y="436909"/>
                </a:lnTo>
                <a:lnTo>
                  <a:pt x="941709" y="430852"/>
                </a:lnTo>
                <a:close/>
              </a:path>
              <a:path w="941704" h="1355725">
                <a:moveTo>
                  <a:pt x="660825" y="363536"/>
                </a:moveTo>
                <a:lnTo>
                  <a:pt x="609690" y="363536"/>
                </a:lnTo>
                <a:lnTo>
                  <a:pt x="558574" y="364450"/>
                </a:lnTo>
                <a:lnTo>
                  <a:pt x="507498" y="366278"/>
                </a:lnTo>
                <a:lnTo>
                  <a:pt x="456483" y="369019"/>
                </a:lnTo>
                <a:lnTo>
                  <a:pt x="405547" y="372674"/>
                </a:lnTo>
                <a:lnTo>
                  <a:pt x="354711" y="377243"/>
                </a:lnTo>
                <a:lnTo>
                  <a:pt x="303996" y="382726"/>
                </a:lnTo>
                <a:lnTo>
                  <a:pt x="253420" y="389123"/>
                </a:lnTo>
                <a:lnTo>
                  <a:pt x="203005" y="396433"/>
                </a:lnTo>
                <a:lnTo>
                  <a:pt x="152770" y="404657"/>
                </a:lnTo>
                <a:lnTo>
                  <a:pt x="102734" y="413795"/>
                </a:lnTo>
                <a:lnTo>
                  <a:pt x="52919" y="423847"/>
                </a:lnTo>
                <a:lnTo>
                  <a:pt x="493597" y="423847"/>
                </a:lnTo>
                <a:lnTo>
                  <a:pt x="508542" y="423047"/>
                </a:lnTo>
                <a:lnTo>
                  <a:pt x="558547" y="421257"/>
                </a:lnTo>
                <a:lnTo>
                  <a:pt x="608576" y="420344"/>
                </a:lnTo>
                <a:lnTo>
                  <a:pt x="941709" y="420344"/>
                </a:lnTo>
                <a:lnTo>
                  <a:pt x="941709" y="380005"/>
                </a:lnTo>
                <a:lnTo>
                  <a:pt x="865168" y="372674"/>
                </a:lnTo>
                <a:lnTo>
                  <a:pt x="814152" y="369019"/>
                </a:lnTo>
                <a:lnTo>
                  <a:pt x="763077" y="366278"/>
                </a:lnTo>
                <a:lnTo>
                  <a:pt x="711961" y="364450"/>
                </a:lnTo>
                <a:lnTo>
                  <a:pt x="660825" y="363536"/>
                </a:lnTo>
                <a:close/>
              </a:path>
              <a:path w="941704" h="1355725">
                <a:moveTo>
                  <a:pt x="941709" y="40283"/>
                </a:moveTo>
                <a:lnTo>
                  <a:pt x="635036" y="40283"/>
                </a:lnTo>
                <a:lnTo>
                  <a:pt x="688306" y="40802"/>
                </a:lnTo>
                <a:lnTo>
                  <a:pt x="741313" y="42356"/>
                </a:lnTo>
                <a:lnTo>
                  <a:pt x="794058" y="44937"/>
                </a:lnTo>
                <a:lnTo>
                  <a:pt x="846540" y="48536"/>
                </a:lnTo>
                <a:lnTo>
                  <a:pt x="898760" y="53145"/>
                </a:lnTo>
                <a:lnTo>
                  <a:pt x="941709" y="57785"/>
                </a:lnTo>
                <a:lnTo>
                  <a:pt x="941709" y="40283"/>
                </a:lnTo>
                <a:close/>
              </a:path>
            </a:pathLst>
          </a:custGeom>
          <a:solidFill>
            <a:srgbClr val="FEFEFE">
              <a:alpha val="34999"/>
            </a:srgbClr>
          </a:solidFill>
        </p:spPr>
        <p:txBody>
          <a:bodyPr wrap="square" lIns="0" tIns="0" rIns="0" bIns="0" rtlCol="0"/>
          <a:lstStyle/>
          <a:p>
            <a:endParaRPr/>
          </a:p>
        </p:txBody>
      </p:sp>
      <p:sp>
        <p:nvSpPr>
          <p:cNvPr id="21" name="bk object 21"/>
          <p:cNvSpPr/>
          <p:nvPr/>
        </p:nvSpPr>
        <p:spPr>
          <a:xfrm>
            <a:off x="12132284" y="702674"/>
            <a:ext cx="60325" cy="293370"/>
          </a:xfrm>
          <a:custGeom>
            <a:avLst/>
            <a:gdLst/>
            <a:ahLst/>
            <a:cxnLst/>
            <a:rect l="l" t="t" r="r" b="b"/>
            <a:pathLst>
              <a:path w="60325" h="293369">
                <a:moveTo>
                  <a:pt x="0" y="0"/>
                </a:moveTo>
                <a:lnTo>
                  <a:pt x="0" y="253958"/>
                </a:lnTo>
                <a:lnTo>
                  <a:pt x="59715" y="293166"/>
                </a:lnTo>
                <a:lnTo>
                  <a:pt x="59715" y="39208"/>
                </a:lnTo>
                <a:lnTo>
                  <a:pt x="0" y="0"/>
                </a:lnTo>
                <a:close/>
              </a:path>
            </a:pathLst>
          </a:custGeom>
          <a:solidFill>
            <a:srgbClr val="FEFEFE">
              <a:alpha val="34999"/>
            </a:srgbClr>
          </a:solidFill>
        </p:spPr>
        <p:txBody>
          <a:bodyPr wrap="square" lIns="0" tIns="0" rIns="0" bIns="0" rtlCol="0"/>
          <a:lstStyle/>
          <a:p>
            <a:endParaRPr/>
          </a:p>
        </p:txBody>
      </p:sp>
      <p:sp>
        <p:nvSpPr>
          <p:cNvPr id="22" name="bk object 22"/>
          <p:cNvSpPr/>
          <p:nvPr/>
        </p:nvSpPr>
        <p:spPr>
          <a:xfrm>
            <a:off x="11423160" y="534536"/>
            <a:ext cx="402590" cy="401320"/>
          </a:xfrm>
          <a:custGeom>
            <a:avLst/>
            <a:gdLst/>
            <a:ahLst/>
            <a:cxnLst/>
            <a:rect l="l" t="t" r="r" b="b"/>
            <a:pathLst>
              <a:path w="402590" h="401319">
                <a:moveTo>
                  <a:pt x="201094" y="0"/>
                </a:moveTo>
                <a:lnTo>
                  <a:pt x="154963" y="5269"/>
                </a:lnTo>
                <a:lnTo>
                  <a:pt x="112627" y="20282"/>
                </a:lnTo>
                <a:lnTo>
                  <a:pt x="75290" y="43842"/>
                </a:lnTo>
                <a:lnTo>
                  <a:pt x="44156" y="74755"/>
                </a:lnTo>
                <a:lnTo>
                  <a:pt x="20427" y="111827"/>
                </a:lnTo>
                <a:lnTo>
                  <a:pt x="5307" y="153861"/>
                </a:lnTo>
                <a:lnTo>
                  <a:pt x="0" y="199664"/>
                </a:lnTo>
                <a:lnTo>
                  <a:pt x="5240" y="244981"/>
                </a:lnTo>
                <a:lnTo>
                  <a:pt x="20427" y="287848"/>
                </a:lnTo>
                <a:lnTo>
                  <a:pt x="44156" y="325261"/>
                </a:lnTo>
                <a:lnTo>
                  <a:pt x="75290" y="356547"/>
                </a:lnTo>
                <a:lnTo>
                  <a:pt x="112627" y="380449"/>
                </a:lnTo>
                <a:lnTo>
                  <a:pt x="154963" y="395712"/>
                </a:lnTo>
                <a:lnTo>
                  <a:pt x="201094" y="401078"/>
                </a:lnTo>
                <a:lnTo>
                  <a:pt x="247225" y="395712"/>
                </a:lnTo>
                <a:lnTo>
                  <a:pt x="289561" y="380449"/>
                </a:lnTo>
                <a:lnTo>
                  <a:pt x="303846" y="371304"/>
                </a:lnTo>
                <a:lnTo>
                  <a:pt x="164050" y="371304"/>
                </a:lnTo>
                <a:lnTo>
                  <a:pt x="135992" y="362519"/>
                </a:lnTo>
                <a:lnTo>
                  <a:pt x="110249" y="349630"/>
                </a:lnTo>
                <a:lnTo>
                  <a:pt x="87152" y="333128"/>
                </a:lnTo>
                <a:lnTo>
                  <a:pt x="67031" y="313507"/>
                </a:lnTo>
                <a:lnTo>
                  <a:pt x="77974" y="309593"/>
                </a:lnTo>
                <a:lnTo>
                  <a:pt x="89743" y="305844"/>
                </a:lnTo>
                <a:lnTo>
                  <a:pt x="102504" y="302423"/>
                </a:lnTo>
                <a:lnTo>
                  <a:pt x="116423" y="299495"/>
                </a:lnTo>
                <a:lnTo>
                  <a:pt x="145706" y="299495"/>
                </a:lnTo>
                <a:lnTo>
                  <a:pt x="142882" y="294241"/>
                </a:lnTo>
                <a:lnTo>
                  <a:pt x="153769" y="292955"/>
                </a:lnTo>
                <a:lnTo>
                  <a:pt x="158489" y="292489"/>
                </a:lnTo>
                <a:lnTo>
                  <a:pt x="51155" y="292489"/>
                </a:lnTo>
                <a:lnTo>
                  <a:pt x="41591" y="273771"/>
                </a:lnTo>
                <a:lnTo>
                  <a:pt x="34176" y="254396"/>
                </a:lnTo>
                <a:lnTo>
                  <a:pt x="29078" y="234364"/>
                </a:lnTo>
                <a:lnTo>
                  <a:pt x="26460" y="213674"/>
                </a:lnTo>
                <a:lnTo>
                  <a:pt x="400569" y="213674"/>
                </a:lnTo>
                <a:lnTo>
                  <a:pt x="402189" y="199664"/>
                </a:lnTo>
                <a:lnTo>
                  <a:pt x="400769" y="187403"/>
                </a:lnTo>
                <a:lnTo>
                  <a:pt x="26460" y="187403"/>
                </a:lnTo>
                <a:lnTo>
                  <a:pt x="29078" y="166468"/>
                </a:lnTo>
                <a:lnTo>
                  <a:pt x="34176" y="146026"/>
                </a:lnTo>
                <a:lnTo>
                  <a:pt x="41591" y="126568"/>
                </a:lnTo>
                <a:lnTo>
                  <a:pt x="51155" y="108588"/>
                </a:lnTo>
                <a:lnTo>
                  <a:pt x="158489" y="108588"/>
                </a:lnTo>
                <a:lnTo>
                  <a:pt x="153769" y="108123"/>
                </a:lnTo>
                <a:lnTo>
                  <a:pt x="142882" y="106837"/>
                </a:lnTo>
                <a:lnTo>
                  <a:pt x="145706" y="101583"/>
                </a:lnTo>
                <a:lnTo>
                  <a:pt x="116423" y="101583"/>
                </a:lnTo>
                <a:lnTo>
                  <a:pt x="102504" y="98655"/>
                </a:lnTo>
                <a:lnTo>
                  <a:pt x="89743" y="95234"/>
                </a:lnTo>
                <a:lnTo>
                  <a:pt x="77974" y="91485"/>
                </a:lnTo>
                <a:lnTo>
                  <a:pt x="67031" y="87571"/>
                </a:lnTo>
                <a:lnTo>
                  <a:pt x="87152" y="66965"/>
                </a:lnTo>
                <a:lnTo>
                  <a:pt x="110249" y="50135"/>
                </a:lnTo>
                <a:lnTo>
                  <a:pt x="135992" y="37574"/>
                </a:lnTo>
                <a:lnTo>
                  <a:pt x="164050" y="29775"/>
                </a:lnTo>
                <a:lnTo>
                  <a:pt x="304605" y="29775"/>
                </a:lnTo>
                <a:lnTo>
                  <a:pt x="289561" y="20282"/>
                </a:lnTo>
                <a:lnTo>
                  <a:pt x="247225" y="5269"/>
                </a:lnTo>
                <a:lnTo>
                  <a:pt x="201094" y="0"/>
                </a:lnTo>
                <a:close/>
              </a:path>
              <a:path w="402590" h="401319">
                <a:moveTo>
                  <a:pt x="145706" y="299495"/>
                </a:moveTo>
                <a:lnTo>
                  <a:pt x="116423" y="299495"/>
                </a:lnTo>
                <a:lnTo>
                  <a:pt x="127586" y="321798"/>
                </a:lnTo>
                <a:lnTo>
                  <a:pt x="139575" y="341311"/>
                </a:lnTo>
                <a:lnTo>
                  <a:pt x="151895" y="357867"/>
                </a:lnTo>
                <a:lnTo>
                  <a:pt x="164050" y="371304"/>
                </a:lnTo>
                <a:lnTo>
                  <a:pt x="238138" y="371304"/>
                </a:lnTo>
                <a:lnTo>
                  <a:pt x="248651" y="359044"/>
                </a:lnTo>
                <a:lnTo>
                  <a:pt x="188747" y="359044"/>
                </a:lnTo>
                <a:lnTo>
                  <a:pt x="177611" y="347194"/>
                </a:lnTo>
                <a:lnTo>
                  <a:pt x="165815" y="332553"/>
                </a:lnTo>
                <a:lnTo>
                  <a:pt x="154018" y="314957"/>
                </a:lnTo>
                <a:lnTo>
                  <a:pt x="145706" y="299495"/>
                </a:lnTo>
                <a:close/>
              </a:path>
              <a:path w="402590" h="401319">
                <a:moveTo>
                  <a:pt x="374375" y="299495"/>
                </a:moveTo>
                <a:lnTo>
                  <a:pt x="285766" y="299495"/>
                </a:lnTo>
                <a:lnTo>
                  <a:pt x="299685" y="302423"/>
                </a:lnTo>
                <a:lnTo>
                  <a:pt x="312446" y="305844"/>
                </a:lnTo>
                <a:lnTo>
                  <a:pt x="324215" y="309593"/>
                </a:lnTo>
                <a:lnTo>
                  <a:pt x="335158" y="313507"/>
                </a:lnTo>
                <a:lnTo>
                  <a:pt x="315037" y="333128"/>
                </a:lnTo>
                <a:lnTo>
                  <a:pt x="291940" y="349630"/>
                </a:lnTo>
                <a:lnTo>
                  <a:pt x="266197" y="362519"/>
                </a:lnTo>
                <a:lnTo>
                  <a:pt x="238138" y="371304"/>
                </a:lnTo>
                <a:lnTo>
                  <a:pt x="303846" y="371304"/>
                </a:lnTo>
                <a:lnTo>
                  <a:pt x="326898" y="356547"/>
                </a:lnTo>
                <a:lnTo>
                  <a:pt x="358033" y="325261"/>
                </a:lnTo>
                <a:lnTo>
                  <a:pt x="374375" y="299495"/>
                </a:lnTo>
                <a:close/>
              </a:path>
              <a:path w="402590" h="401319">
                <a:moveTo>
                  <a:pt x="213442" y="290738"/>
                </a:moveTo>
                <a:lnTo>
                  <a:pt x="188747" y="290738"/>
                </a:lnTo>
                <a:lnTo>
                  <a:pt x="188747" y="359044"/>
                </a:lnTo>
                <a:lnTo>
                  <a:pt x="213442" y="359044"/>
                </a:lnTo>
                <a:lnTo>
                  <a:pt x="213442" y="290738"/>
                </a:lnTo>
                <a:close/>
              </a:path>
              <a:path w="402590" h="401319">
                <a:moveTo>
                  <a:pt x="346687" y="290738"/>
                </a:moveTo>
                <a:lnTo>
                  <a:pt x="213442" y="290738"/>
                </a:lnTo>
                <a:lnTo>
                  <a:pt x="225322" y="291039"/>
                </a:lnTo>
                <a:lnTo>
                  <a:pt x="237036" y="291833"/>
                </a:lnTo>
                <a:lnTo>
                  <a:pt x="248419" y="292955"/>
                </a:lnTo>
                <a:lnTo>
                  <a:pt x="259306" y="294241"/>
                </a:lnTo>
                <a:lnTo>
                  <a:pt x="248171" y="314957"/>
                </a:lnTo>
                <a:lnTo>
                  <a:pt x="236374" y="332553"/>
                </a:lnTo>
                <a:lnTo>
                  <a:pt x="224577" y="347194"/>
                </a:lnTo>
                <a:lnTo>
                  <a:pt x="213442" y="359044"/>
                </a:lnTo>
                <a:lnTo>
                  <a:pt x="248651" y="359044"/>
                </a:lnTo>
                <a:lnTo>
                  <a:pt x="250293" y="357129"/>
                </a:lnTo>
                <a:lnTo>
                  <a:pt x="262613" y="340654"/>
                </a:lnTo>
                <a:lnTo>
                  <a:pt x="274603" y="321552"/>
                </a:lnTo>
                <a:lnTo>
                  <a:pt x="285766" y="299495"/>
                </a:lnTo>
                <a:lnTo>
                  <a:pt x="374375" y="299495"/>
                </a:lnTo>
                <a:lnTo>
                  <a:pt x="378818" y="292489"/>
                </a:lnTo>
                <a:lnTo>
                  <a:pt x="351034" y="292489"/>
                </a:lnTo>
                <a:lnTo>
                  <a:pt x="346687" y="290738"/>
                </a:lnTo>
                <a:close/>
              </a:path>
              <a:path w="402590" h="401319">
                <a:moveTo>
                  <a:pt x="121715" y="213674"/>
                </a:moveTo>
                <a:lnTo>
                  <a:pt x="97019" y="213674"/>
                </a:lnTo>
                <a:lnTo>
                  <a:pt x="97928" y="229410"/>
                </a:lnTo>
                <a:lnTo>
                  <a:pt x="100326" y="244981"/>
                </a:lnTo>
                <a:lnTo>
                  <a:pt x="103781" y="260471"/>
                </a:lnTo>
                <a:lnTo>
                  <a:pt x="107603" y="274975"/>
                </a:lnTo>
                <a:lnTo>
                  <a:pt x="91341" y="278943"/>
                </a:lnTo>
                <a:lnTo>
                  <a:pt x="76733" y="283075"/>
                </a:lnTo>
                <a:lnTo>
                  <a:pt x="63448" y="287536"/>
                </a:lnTo>
                <a:lnTo>
                  <a:pt x="51155" y="292489"/>
                </a:lnTo>
                <a:lnTo>
                  <a:pt x="158489" y="292489"/>
                </a:lnTo>
                <a:lnTo>
                  <a:pt x="165153" y="291833"/>
                </a:lnTo>
                <a:lnTo>
                  <a:pt x="176867" y="291039"/>
                </a:lnTo>
                <a:lnTo>
                  <a:pt x="188747" y="290738"/>
                </a:lnTo>
                <a:lnTo>
                  <a:pt x="346687" y="290738"/>
                </a:lnTo>
                <a:lnTo>
                  <a:pt x="338741" y="287536"/>
                </a:lnTo>
                <a:lnTo>
                  <a:pt x="325456" y="283075"/>
                </a:lnTo>
                <a:lnTo>
                  <a:pt x="310848" y="278943"/>
                </a:lnTo>
                <a:lnTo>
                  <a:pt x="294586" y="274975"/>
                </a:lnTo>
                <a:lnTo>
                  <a:pt x="295994" y="269721"/>
                </a:lnTo>
                <a:lnTo>
                  <a:pt x="132299" y="269721"/>
                </a:lnTo>
                <a:lnTo>
                  <a:pt x="128661" y="256530"/>
                </a:lnTo>
                <a:lnTo>
                  <a:pt x="125684" y="243011"/>
                </a:lnTo>
                <a:lnTo>
                  <a:pt x="123369" y="228835"/>
                </a:lnTo>
                <a:lnTo>
                  <a:pt x="121715" y="213674"/>
                </a:lnTo>
                <a:close/>
              </a:path>
              <a:path w="402590" h="401319">
                <a:moveTo>
                  <a:pt x="400569" y="213674"/>
                </a:moveTo>
                <a:lnTo>
                  <a:pt x="375729" y="213674"/>
                </a:lnTo>
                <a:lnTo>
                  <a:pt x="373111" y="234364"/>
                </a:lnTo>
                <a:lnTo>
                  <a:pt x="368012" y="254396"/>
                </a:lnTo>
                <a:lnTo>
                  <a:pt x="360597" y="273771"/>
                </a:lnTo>
                <a:lnTo>
                  <a:pt x="351034" y="292489"/>
                </a:lnTo>
                <a:lnTo>
                  <a:pt x="378818" y="292489"/>
                </a:lnTo>
                <a:lnTo>
                  <a:pt x="381762" y="287848"/>
                </a:lnTo>
                <a:lnTo>
                  <a:pt x="396855" y="245638"/>
                </a:lnTo>
                <a:lnTo>
                  <a:pt x="396949" y="244981"/>
                </a:lnTo>
                <a:lnTo>
                  <a:pt x="400569" y="213674"/>
                </a:lnTo>
                <a:close/>
              </a:path>
              <a:path w="402590" h="401319">
                <a:moveTo>
                  <a:pt x="213442" y="213674"/>
                </a:moveTo>
                <a:lnTo>
                  <a:pt x="188747" y="213674"/>
                </a:lnTo>
                <a:lnTo>
                  <a:pt x="188747" y="264467"/>
                </a:lnTo>
                <a:lnTo>
                  <a:pt x="132299" y="269721"/>
                </a:lnTo>
                <a:lnTo>
                  <a:pt x="269890" y="269721"/>
                </a:lnTo>
                <a:lnTo>
                  <a:pt x="213442" y="264467"/>
                </a:lnTo>
                <a:lnTo>
                  <a:pt x="213442" y="213674"/>
                </a:lnTo>
                <a:close/>
              </a:path>
              <a:path w="402590" h="401319">
                <a:moveTo>
                  <a:pt x="305170" y="213674"/>
                </a:moveTo>
                <a:lnTo>
                  <a:pt x="280474" y="213674"/>
                </a:lnTo>
                <a:lnTo>
                  <a:pt x="278820" y="228835"/>
                </a:lnTo>
                <a:lnTo>
                  <a:pt x="276505" y="243011"/>
                </a:lnTo>
                <a:lnTo>
                  <a:pt x="273528" y="256530"/>
                </a:lnTo>
                <a:lnTo>
                  <a:pt x="269890" y="269721"/>
                </a:lnTo>
                <a:lnTo>
                  <a:pt x="295994" y="269721"/>
                </a:lnTo>
                <a:lnTo>
                  <a:pt x="298529" y="260224"/>
                </a:lnTo>
                <a:lnTo>
                  <a:pt x="301863" y="245638"/>
                </a:lnTo>
                <a:lnTo>
                  <a:pt x="304261" y="230149"/>
                </a:lnTo>
                <a:lnTo>
                  <a:pt x="305170" y="213674"/>
                </a:lnTo>
                <a:close/>
              </a:path>
              <a:path w="402590" h="401319">
                <a:moveTo>
                  <a:pt x="158489" y="108588"/>
                </a:moveTo>
                <a:lnTo>
                  <a:pt x="51155" y="108588"/>
                </a:lnTo>
                <a:lnTo>
                  <a:pt x="76733" y="117346"/>
                </a:lnTo>
                <a:lnTo>
                  <a:pt x="91341" y="121889"/>
                </a:lnTo>
                <a:lnTo>
                  <a:pt x="107603" y="126103"/>
                </a:lnTo>
                <a:lnTo>
                  <a:pt x="103716" y="140607"/>
                </a:lnTo>
                <a:lnTo>
                  <a:pt x="100326" y="155440"/>
                </a:lnTo>
                <a:lnTo>
                  <a:pt x="97928" y="170929"/>
                </a:lnTo>
                <a:lnTo>
                  <a:pt x="97019" y="187403"/>
                </a:lnTo>
                <a:lnTo>
                  <a:pt x="121715" y="187403"/>
                </a:lnTo>
                <a:lnTo>
                  <a:pt x="123369" y="171996"/>
                </a:lnTo>
                <a:lnTo>
                  <a:pt x="125684" y="157410"/>
                </a:lnTo>
                <a:lnTo>
                  <a:pt x="128661" y="143809"/>
                </a:lnTo>
                <a:lnTo>
                  <a:pt x="132299" y="131358"/>
                </a:lnTo>
                <a:lnTo>
                  <a:pt x="295994" y="131358"/>
                </a:lnTo>
                <a:lnTo>
                  <a:pt x="294586" y="126103"/>
                </a:lnTo>
                <a:lnTo>
                  <a:pt x="310848" y="121889"/>
                </a:lnTo>
                <a:lnTo>
                  <a:pt x="325456" y="117346"/>
                </a:lnTo>
                <a:lnTo>
                  <a:pt x="345919" y="110340"/>
                </a:lnTo>
                <a:lnTo>
                  <a:pt x="188747" y="110340"/>
                </a:lnTo>
                <a:lnTo>
                  <a:pt x="176867" y="110039"/>
                </a:lnTo>
                <a:lnTo>
                  <a:pt x="165153" y="109245"/>
                </a:lnTo>
                <a:lnTo>
                  <a:pt x="158489" y="108588"/>
                </a:lnTo>
                <a:close/>
              </a:path>
              <a:path w="402590" h="401319">
                <a:moveTo>
                  <a:pt x="269890" y="131358"/>
                </a:moveTo>
                <a:lnTo>
                  <a:pt x="132299" y="131358"/>
                </a:lnTo>
                <a:lnTo>
                  <a:pt x="145584" y="132644"/>
                </a:lnTo>
                <a:lnTo>
                  <a:pt x="159200" y="133766"/>
                </a:lnTo>
                <a:lnTo>
                  <a:pt x="173477" y="134560"/>
                </a:lnTo>
                <a:lnTo>
                  <a:pt x="188747" y="134861"/>
                </a:lnTo>
                <a:lnTo>
                  <a:pt x="188747" y="187403"/>
                </a:lnTo>
                <a:lnTo>
                  <a:pt x="213442" y="187403"/>
                </a:lnTo>
                <a:lnTo>
                  <a:pt x="213442" y="134861"/>
                </a:lnTo>
                <a:lnTo>
                  <a:pt x="228712" y="134560"/>
                </a:lnTo>
                <a:lnTo>
                  <a:pt x="242989" y="133766"/>
                </a:lnTo>
                <a:lnTo>
                  <a:pt x="256605" y="132644"/>
                </a:lnTo>
                <a:lnTo>
                  <a:pt x="269890" y="131358"/>
                </a:lnTo>
                <a:close/>
              </a:path>
              <a:path w="402590" h="401319">
                <a:moveTo>
                  <a:pt x="295994" y="131358"/>
                </a:moveTo>
                <a:lnTo>
                  <a:pt x="269890" y="131358"/>
                </a:lnTo>
                <a:lnTo>
                  <a:pt x="273528" y="143809"/>
                </a:lnTo>
                <a:lnTo>
                  <a:pt x="276505" y="157410"/>
                </a:lnTo>
                <a:lnTo>
                  <a:pt x="278820" y="171996"/>
                </a:lnTo>
                <a:lnTo>
                  <a:pt x="280474" y="187403"/>
                </a:lnTo>
                <a:lnTo>
                  <a:pt x="305170" y="187403"/>
                </a:lnTo>
                <a:lnTo>
                  <a:pt x="304261" y="170929"/>
                </a:lnTo>
                <a:lnTo>
                  <a:pt x="301863" y="155440"/>
                </a:lnTo>
                <a:lnTo>
                  <a:pt x="298473" y="140607"/>
                </a:lnTo>
                <a:lnTo>
                  <a:pt x="295994" y="131358"/>
                </a:lnTo>
                <a:close/>
              </a:path>
              <a:path w="402590" h="401319">
                <a:moveTo>
                  <a:pt x="379689" y="108588"/>
                </a:moveTo>
                <a:lnTo>
                  <a:pt x="351034" y="108588"/>
                </a:lnTo>
                <a:lnTo>
                  <a:pt x="360597" y="126568"/>
                </a:lnTo>
                <a:lnTo>
                  <a:pt x="368012" y="146026"/>
                </a:lnTo>
                <a:lnTo>
                  <a:pt x="373111" y="166468"/>
                </a:lnTo>
                <a:lnTo>
                  <a:pt x="375729" y="187403"/>
                </a:lnTo>
                <a:lnTo>
                  <a:pt x="400769" y="187403"/>
                </a:lnTo>
                <a:lnTo>
                  <a:pt x="396882" y="153861"/>
                </a:lnTo>
                <a:lnTo>
                  <a:pt x="381762" y="111827"/>
                </a:lnTo>
                <a:lnTo>
                  <a:pt x="379689" y="108588"/>
                </a:lnTo>
                <a:close/>
              </a:path>
              <a:path w="402590" h="401319">
                <a:moveTo>
                  <a:pt x="213442" y="42034"/>
                </a:moveTo>
                <a:lnTo>
                  <a:pt x="188747" y="42034"/>
                </a:lnTo>
                <a:lnTo>
                  <a:pt x="188747" y="110340"/>
                </a:lnTo>
                <a:lnTo>
                  <a:pt x="213442" y="110340"/>
                </a:lnTo>
                <a:lnTo>
                  <a:pt x="213442" y="42034"/>
                </a:lnTo>
                <a:close/>
              </a:path>
              <a:path w="402590" h="401319">
                <a:moveTo>
                  <a:pt x="247644" y="40283"/>
                </a:moveTo>
                <a:lnTo>
                  <a:pt x="213442" y="40283"/>
                </a:lnTo>
                <a:lnTo>
                  <a:pt x="224577" y="52406"/>
                </a:lnTo>
                <a:lnTo>
                  <a:pt x="236374" y="67649"/>
                </a:lnTo>
                <a:lnTo>
                  <a:pt x="248171" y="85847"/>
                </a:lnTo>
                <a:lnTo>
                  <a:pt x="259306" y="106837"/>
                </a:lnTo>
                <a:lnTo>
                  <a:pt x="248667" y="108123"/>
                </a:lnTo>
                <a:lnTo>
                  <a:pt x="237697" y="109245"/>
                </a:lnTo>
                <a:lnTo>
                  <a:pt x="226066" y="110039"/>
                </a:lnTo>
                <a:lnTo>
                  <a:pt x="213442" y="110340"/>
                </a:lnTo>
                <a:lnTo>
                  <a:pt x="345919" y="110340"/>
                </a:lnTo>
                <a:lnTo>
                  <a:pt x="351034" y="108588"/>
                </a:lnTo>
                <a:lnTo>
                  <a:pt x="379689" y="108588"/>
                </a:lnTo>
                <a:lnTo>
                  <a:pt x="375205" y="101583"/>
                </a:lnTo>
                <a:lnTo>
                  <a:pt x="285766" y="101583"/>
                </a:lnTo>
                <a:lnTo>
                  <a:pt x="274603" y="79280"/>
                </a:lnTo>
                <a:lnTo>
                  <a:pt x="262613" y="59768"/>
                </a:lnTo>
                <a:lnTo>
                  <a:pt x="250293" y="43211"/>
                </a:lnTo>
                <a:lnTo>
                  <a:pt x="247644" y="40283"/>
                </a:lnTo>
                <a:close/>
              </a:path>
              <a:path w="402590" h="401319">
                <a:moveTo>
                  <a:pt x="238138" y="29775"/>
                </a:moveTo>
                <a:lnTo>
                  <a:pt x="164050" y="29775"/>
                </a:lnTo>
                <a:lnTo>
                  <a:pt x="151895" y="43211"/>
                </a:lnTo>
                <a:lnTo>
                  <a:pt x="139575" y="59768"/>
                </a:lnTo>
                <a:lnTo>
                  <a:pt x="127586" y="79280"/>
                </a:lnTo>
                <a:lnTo>
                  <a:pt x="116423" y="101583"/>
                </a:lnTo>
                <a:lnTo>
                  <a:pt x="145706" y="101583"/>
                </a:lnTo>
                <a:lnTo>
                  <a:pt x="154018" y="86121"/>
                </a:lnTo>
                <a:lnTo>
                  <a:pt x="165815" y="68525"/>
                </a:lnTo>
                <a:lnTo>
                  <a:pt x="177611" y="53884"/>
                </a:lnTo>
                <a:lnTo>
                  <a:pt x="188747" y="42034"/>
                </a:lnTo>
                <a:lnTo>
                  <a:pt x="213442" y="42034"/>
                </a:lnTo>
                <a:lnTo>
                  <a:pt x="213442" y="40283"/>
                </a:lnTo>
                <a:lnTo>
                  <a:pt x="247644" y="40283"/>
                </a:lnTo>
                <a:lnTo>
                  <a:pt x="238138" y="29775"/>
                </a:lnTo>
                <a:close/>
              </a:path>
              <a:path w="402590" h="401319">
                <a:moveTo>
                  <a:pt x="304605" y="29775"/>
                </a:moveTo>
                <a:lnTo>
                  <a:pt x="238138" y="29775"/>
                </a:lnTo>
                <a:lnTo>
                  <a:pt x="266197" y="37574"/>
                </a:lnTo>
                <a:lnTo>
                  <a:pt x="291940" y="50135"/>
                </a:lnTo>
                <a:lnTo>
                  <a:pt x="315037" y="66965"/>
                </a:lnTo>
                <a:lnTo>
                  <a:pt x="335158" y="87571"/>
                </a:lnTo>
                <a:lnTo>
                  <a:pt x="324215" y="91485"/>
                </a:lnTo>
                <a:lnTo>
                  <a:pt x="312446" y="95234"/>
                </a:lnTo>
                <a:lnTo>
                  <a:pt x="299685" y="98655"/>
                </a:lnTo>
                <a:lnTo>
                  <a:pt x="285766" y="101583"/>
                </a:lnTo>
                <a:lnTo>
                  <a:pt x="375205" y="101583"/>
                </a:lnTo>
                <a:lnTo>
                  <a:pt x="358033" y="74755"/>
                </a:lnTo>
                <a:lnTo>
                  <a:pt x="326898" y="43842"/>
                </a:lnTo>
                <a:lnTo>
                  <a:pt x="304605" y="29775"/>
                </a:lnTo>
                <a:close/>
              </a:path>
            </a:pathLst>
          </a:custGeom>
          <a:solidFill>
            <a:srgbClr val="FEFEFE">
              <a:alpha val="34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150" b="0" i="0">
                <a:solidFill>
                  <a:schemeClr val="bg1"/>
                </a:solidFill>
                <a:latin typeface="Lucida Sans"/>
                <a:cs typeface="Lucida San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796956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
        <p:nvSpPr>
          <p:cNvPr id="99" name="Google Shape;99;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pPr>
            <a:fld id="{00000000-1234-1234-1234-123412341234}" type="slidenum">
              <a:rPr lang="en" smtClean="0"/>
              <a:pPr algn="r">
                <a:spcBef>
                  <a:spcPts val="0"/>
                </a:spcBef>
              </a:pPr>
              <a:t>‹#›</a:t>
            </a:fld>
            <a:endParaRPr lang="en"/>
          </a:p>
        </p:txBody>
      </p:sp>
    </p:spTree>
    <p:extLst>
      <p:ext uri="{BB962C8B-B14F-4D97-AF65-F5344CB8AC3E}">
        <p14:creationId xmlns:p14="http://schemas.microsoft.com/office/powerpoint/2010/main" val="3185491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56"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57"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58"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59"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60"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61"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lvl1pPr>
            <a:lvl2pPr marL="0" indent="457200">
              <a:buSzTx/>
              <a:buFontTx/>
              <a:buNone/>
            </a:lvl2pPr>
            <a:lvl3pPr marL="0" indent="914400">
              <a:buSzTx/>
              <a:buFontTx/>
              <a:buNone/>
            </a:lvl3pPr>
            <a:lvl4pPr marL="0" indent="1371600">
              <a:buSzTx/>
              <a:buFontTx/>
              <a:buNone/>
            </a:lvl4pPr>
            <a:lvl5pPr marL="0" indent="1828800">
              <a:buSzTx/>
              <a:buFontTx/>
              <a:buNone/>
            </a:lvl5pPr>
          </a:lstStyle>
          <a:p>
            <a:r>
              <a:t>Body Level One</a:t>
            </a:r>
          </a:p>
          <a:p>
            <a:pPr lvl="1"/>
            <a:r>
              <a:t>Body Level Two</a:t>
            </a:r>
          </a:p>
          <a:p>
            <a:pPr lvl="2"/>
            <a:r>
              <a:t>Body Level Three</a:t>
            </a:r>
          </a:p>
          <a:p>
            <a:pPr lvl="3"/>
            <a:r>
              <a:t>Body Level Four</a:t>
            </a:r>
          </a:p>
          <a:p>
            <a:pPr lvl="4"/>
            <a:r>
              <a:t>Body Level Five</a:t>
            </a:r>
          </a:p>
        </p:txBody>
      </p:sp>
      <p:sp>
        <p:nvSpPr>
          <p:cNvPr id="62" name="Text Placeholder 4"/>
          <p:cNvSpPr>
            <a:spLocks noGrp="1"/>
          </p:cNvSpPr>
          <p:nvPr>
            <p:ph type="body" sz="quarter" idx="21"/>
          </p:nvPr>
        </p:nvSpPr>
        <p:spPr>
          <a:xfrm>
            <a:off x="6172200" y="1681163"/>
            <a:ext cx="5183188" cy="823913"/>
          </a:xfrm>
          <a:prstGeom prst="rect">
            <a:avLst/>
          </a:prstGeom>
        </p:spPr>
        <p:txBody>
          <a:bodyPr anchor="b"/>
          <a:lstStyle/>
          <a:p>
            <a:pPr marL="0" indent="0" defTabSz="914400">
              <a:lnSpc>
                <a:spcPct val="90000"/>
              </a:lnSpc>
              <a:buSzTx/>
              <a:buFontTx/>
              <a:buNone/>
              <a:defRPr sz="2400" b="1">
                <a:solidFill>
                  <a:srgbClr val="0F2C71"/>
                </a:solidFill>
                <a:latin typeface="Trebuchet MS"/>
                <a:ea typeface="Trebuchet MS"/>
                <a:cs typeface="Trebuchet MS"/>
                <a:sym typeface="Trebuchet MS"/>
              </a:defRPr>
            </a:pPr>
            <a:endParaRP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4" name="Rectangle 9"/>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65" name="Rectangle 10"/>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66" name="Picture 11" descr="Picture 11"/>
          <p:cNvPicPr>
            <a:picLocks noChangeAspect="1"/>
          </p:cNvPicPr>
          <p:nvPr/>
        </p:nvPicPr>
        <p:blipFill>
          <a:blip r:embed="rId2">
            <a:alphaModFix amt="35000"/>
          </a:blip>
          <a:srcRect r="25762"/>
          <a:stretch>
            <a:fillRect/>
          </a:stretch>
        </p:blipFill>
        <p:spPr>
          <a:xfrm>
            <a:off x="11250290" y="14360"/>
            <a:ext cx="941712" cy="1360772"/>
          </a:xfrm>
          <a:prstGeom prst="rect">
            <a:avLst/>
          </a:prstGeom>
          <a:ln w="12700">
            <a:miter lim="400000"/>
          </a:ln>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73"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74"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75"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76"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77" name="Title Text"/>
          <p:cNvSpPr txBox="1">
            <a:spLocks noGrp="1"/>
          </p:cNvSpPr>
          <p:nvPr>
            <p:ph type="title"/>
          </p:nvPr>
        </p:nvSpPr>
        <p:spPr>
          <a:prstGeom prst="rect">
            <a:avLst/>
          </a:prstGeom>
        </p:spPr>
        <p:txBody>
          <a:bodyPr/>
          <a:lstStyle/>
          <a:p>
            <a:r>
              <a:t>Title Text</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85"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86"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87"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88"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89" name="Title Text"/>
          <p:cNvSpPr txBox="1">
            <a:spLocks noGrp="1"/>
          </p:cNvSpPr>
          <p:nvPr>
            <p:ph type="title"/>
          </p:nvPr>
        </p:nvSpPr>
        <p:spPr>
          <a:xfrm>
            <a:off x="839787" y="457200"/>
            <a:ext cx="3932239" cy="1600200"/>
          </a:xfrm>
          <a:prstGeom prst="rect">
            <a:avLst/>
          </a:prstGeom>
        </p:spPr>
        <p:txBody>
          <a:bodyPr anchor="b"/>
          <a:lstStyle>
            <a:lvl1pPr>
              <a:spcBef>
                <a:spcPts val="3200"/>
              </a:spcBef>
              <a:defRPr sz="7700">
                <a:solidFill>
                  <a:srgbClr val="FFFFFF"/>
                </a:solidFill>
                <a:latin typeface="+mn-lt"/>
                <a:ea typeface="+mn-ea"/>
                <a:cs typeface="+mn-cs"/>
                <a:sym typeface="Quadon"/>
              </a:defRPr>
            </a:lvl1pPr>
          </a:lstStyle>
          <a:p>
            <a:r>
              <a:t>Title Text</a:t>
            </a:r>
          </a:p>
        </p:txBody>
      </p:sp>
      <p:sp>
        <p:nvSpPr>
          <p:cNvPr id="90" name="Body Level One…"/>
          <p:cNvSpPr txBox="1">
            <a:spLocks noGrp="1"/>
          </p:cNvSpPr>
          <p:nvPr>
            <p:ph type="body" sz="half" idx="1"/>
          </p:nvPr>
        </p:nvSpPr>
        <p:spPr>
          <a:xfrm>
            <a:off x="5183187" y="987425"/>
            <a:ext cx="6172201" cy="4873625"/>
          </a:xfrm>
          <a:prstGeom prst="rect">
            <a:avLst/>
          </a:prstGeom>
        </p:spPr>
        <p:txBody>
          <a:bodyPr/>
          <a:lstStyle>
            <a:lvl1pPr marL="214312" indent="-214312"/>
            <a:lvl2pPr marL="702128" indent="-244928"/>
            <a:lvl3pPr marL="1200150" indent="-285750"/>
            <a:lvl4pPr marL="1714500" indent="-342900"/>
            <a:lvl5pPr marL="2171700" indent="-342900"/>
          </a:lstStyle>
          <a:p>
            <a:r>
              <a:t>Body Level One</a:t>
            </a:r>
          </a:p>
          <a:p>
            <a:pPr lvl="1"/>
            <a:r>
              <a:t>Body Level Two</a:t>
            </a:r>
          </a:p>
          <a:p>
            <a:pPr lvl="2"/>
            <a:r>
              <a:t>Body Level Three</a:t>
            </a:r>
          </a:p>
          <a:p>
            <a:pPr lvl="3"/>
            <a:r>
              <a:t>Body Level Four</a:t>
            </a:r>
          </a:p>
          <a:p>
            <a:pPr lvl="4"/>
            <a:r>
              <a:t>Body Level Five</a:t>
            </a:r>
          </a:p>
        </p:txBody>
      </p:sp>
      <p:sp>
        <p:nvSpPr>
          <p:cNvPr id="91" name="Text Placeholder 3"/>
          <p:cNvSpPr>
            <a:spLocks noGrp="1"/>
          </p:cNvSpPr>
          <p:nvPr>
            <p:ph type="body" sz="quarter" idx="21"/>
          </p:nvPr>
        </p:nvSpPr>
        <p:spPr>
          <a:xfrm>
            <a:off x="839787" y="2057400"/>
            <a:ext cx="3932238" cy="3811588"/>
          </a:xfrm>
          <a:prstGeom prst="rect">
            <a:avLst/>
          </a:prstGeom>
        </p:spPr>
        <p:txBody>
          <a:bodyPr/>
          <a:lstStyle/>
          <a:p>
            <a:pPr marL="0" indent="0" defTabSz="914400">
              <a:lnSpc>
                <a:spcPct val="90000"/>
              </a:lnSpc>
              <a:buSzTx/>
              <a:buFontTx/>
              <a:buNone/>
              <a:defRPr sz="3200" b="1">
                <a:solidFill>
                  <a:srgbClr val="0F2C71"/>
                </a:solidFill>
                <a:latin typeface="+mn-lt"/>
                <a:ea typeface="+mn-ea"/>
                <a:cs typeface="+mn-cs"/>
                <a:sym typeface="Quadon"/>
              </a:defRPr>
            </a:pPr>
            <a:endParaRPr/>
          </a:p>
        </p:txBody>
      </p:sp>
      <p:sp>
        <p:nvSpPr>
          <p:cNvPr id="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3"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94"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95" name="Picture 9" descr="Picture 9"/>
          <p:cNvPicPr>
            <a:picLocks noChangeAspect="1"/>
          </p:cNvPicPr>
          <p:nvPr/>
        </p:nvPicPr>
        <p:blipFill>
          <a:blip r:embed="rId2">
            <a:alphaModFix amt="35000"/>
          </a:blip>
          <a:srcRect r="25762"/>
          <a:stretch>
            <a:fillRect/>
          </a:stretch>
        </p:blipFill>
        <p:spPr>
          <a:xfrm>
            <a:off x="11250290" y="14360"/>
            <a:ext cx="941712" cy="1360772"/>
          </a:xfrm>
          <a:prstGeom prst="rect">
            <a:avLst/>
          </a:prstGeom>
          <a:ln w="12700">
            <a:miter lim="400000"/>
          </a:ln>
        </p:spPr>
      </p:pic>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pic>
        <p:nvPicPr>
          <p:cNvPr id="102"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103"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104"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105"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106" name="Title Text"/>
          <p:cNvSpPr txBox="1">
            <a:spLocks noGrp="1"/>
          </p:cNvSpPr>
          <p:nvPr>
            <p:ph type="title"/>
          </p:nvPr>
        </p:nvSpPr>
        <p:spPr>
          <a:xfrm>
            <a:off x="839787" y="457200"/>
            <a:ext cx="3932239" cy="1600200"/>
          </a:xfrm>
          <a:prstGeom prst="rect">
            <a:avLst/>
          </a:prstGeom>
        </p:spPr>
        <p:txBody>
          <a:bodyPr anchor="b"/>
          <a:lstStyle>
            <a:lvl1pPr>
              <a:spcBef>
                <a:spcPts val="3200"/>
              </a:spcBef>
              <a:defRPr sz="7700">
                <a:solidFill>
                  <a:srgbClr val="FFFFFF"/>
                </a:solidFill>
                <a:latin typeface="+mn-lt"/>
                <a:ea typeface="+mn-ea"/>
                <a:cs typeface="+mn-cs"/>
                <a:sym typeface="Quadon"/>
              </a:defRPr>
            </a:lvl1pPr>
          </a:lstStyle>
          <a:p>
            <a:r>
              <a:t>Title Text</a:t>
            </a:r>
          </a:p>
        </p:txBody>
      </p:sp>
      <p:sp>
        <p:nvSpPr>
          <p:cNvPr id="107"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108"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lvl1pPr>
            <a:lvl2pPr marL="0" indent="457200">
              <a:buSzTx/>
              <a:buFontTx/>
              <a:buNone/>
            </a:lvl2pPr>
            <a:lvl3pPr marL="0" indent="914400">
              <a:buSzTx/>
              <a:buFontTx/>
              <a:buNone/>
            </a:lvl3pPr>
            <a:lvl4pPr marL="0" indent="1371600">
              <a:buSzTx/>
              <a:buFontTx/>
              <a:buNone/>
            </a:lvl4pPr>
            <a:lvl5pPr marL="0" indent="1828800">
              <a:buSzTx/>
              <a:buFontTx/>
              <a:buNone/>
            </a:lvl5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0"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111"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112" name="Picture 9" descr="Picture 9"/>
          <p:cNvPicPr>
            <a:picLocks noChangeAspect="1"/>
          </p:cNvPicPr>
          <p:nvPr/>
        </p:nvPicPr>
        <p:blipFill>
          <a:blip r:embed="rId2">
            <a:alphaModFix amt="35000"/>
          </a:blip>
          <a:srcRect r="25762"/>
          <a:stretch>
            <a:fillRect/>
          </a:stretch>
        </p:blipFill>
        <p:spPr>
          <a:xfrm>
            <a:off x="11250290" y="14360"/>
            <a:ext cx="941712" cy="1360772"/>
          </a:xfrm>
          <a:prstGeom prst="rect">
            <a:avLst/>
          </a:prstGeom>
          <a:ln w="12700">
            <a:miter lim="400000"/>
          </a:ln>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3_Blank">
    <p:spTree>
      <p:nvGrpSpPr>
        <p:cNvPr id="1" name=""/>
        <p:cNvGrpSpPr/>
        <p:nvPr/>
      </p:nvGrpSpPr>
      <p:grpSpPr>
        <a:xfrm>
          <a:off x="0" y="0"/>
          <a:ext cx="0" cy="0"/>
          <a:chOff x="0" y="0"/>
          <a:chExt cx="0" cy="0"/>
        </a:xfrm>
      </p:grpSpPr>
      <p:pic>
        <p:nvPicPr>
          <p:cNvPr id="119"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Neutral">
    <p:spTree>
      <p:nvGrpSpPr>
        <p:cNvPr id="1" name=""/>
        <p:cNvGrpSpPr/>
        <p:nvPr/>
      </p:nvGrpSpPr>
      <p:grpSpPr>
        <a:xfrm>
          <a:off x="0" y="0"/>
          <a:ext cx="0" cy="0"/>
          <a:chOff x="0" y="0"/>
          <a:chExt cx="0" cy="0"/>
        </a:xfrm>
      </p:grpSpPr>
      <p:pic>
        <p:nvPicPr>
          <p:cNvPr id="127" name="Picture 6" descr="Picture 6"/>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pic>
        <p:nvPicPr>
          <p:cNvPr id="128" name="Picture 9" descr="Picture 9"/>
          <p:cNvPicPr>
            <a:picLocks noChangeAspect="1"/>
          </p:cNvPicPr>
          <p:nvPr/>
        </p:nvPicPr>
        <p:blipFill>
          <a:blip r:embed="rId2"/>
          <a:srcRect r="25762"/>
          <a:stretch>
            <a:fillRect/>
          </a:stretch>
        </p:blipFill>
        <p:spPr>
          <a:xfrm>
            <a:off x="11250290" y="14360"/>
            <a:ext cx="941712" cy="1360772"/>
          </a:xfrm>
          <a:prstGeom prst="rect">
            <a:avLst/>
          </a:prstGeom>
          <a:ln w="12700">
            <a:miter lim="400000"/>
          </a:ln>
        </p:spPr>
      </p:pic>
      <p:sp>
        <p:nvSpPr>
          <p:cNvPr id="129" name="Rectangle 7"/>
          <p:cNvSpPr/>
          <p:nvPr/>
        </p:nvSpPr>
        <p:spPr>
          <a:xfrm>
            <a:off x="-3" y="0"/>
            <a:ext cx="12192005" cy="6858000"/>
          </a:xfrm>
          <a:prstGeom prst="rect">
            <a:avLst/>
          </a:prstGeom>
          <a:solidFill>
            <a:srgbClr val="002D75">
              <a:alpha val="80000"/>
            </a:srgbClr>
          </a:solidFill>
          <a:ln w="12700">
            <a:miter lim="400000"/>
          </a:ln>
        </p:spPr>
        <p:txBody>
          <a:bodyPr lIns="45719" rIns="45719" anchor="ctr"/>
          <a:lstStyle/>
          <a:p>
            <a:endParaRPr/>
          </a:p>
        </p:txBody>
      </p:sp>
      <p:sp>
        <p:nvSpPr>
          <p:cNvPr id="130" name="Section title"/>
          <p:cNvSpPr txBox="1">
            <a:spLocks noGrp="1"/>
          </p:cNvSpPr>
          <p:nvPr>
            <p:ph type="title" hasCustomPrompt="1"/>
          </p:nvPr>
        </p:nvSpPr>
        <p:spPr>
          <a:xfrm>
            <a:off x="1001685" y="2969820"/>
            <a:ext cx="6609835" cy="2432278"/>
          </a:xfrm>
          <a:prstGeom prst="rect">
            <a:avLst/>
          </a:prstGeom>
        </p:spPr>
        <p:txBody>
          <a:bodyPr anchor="t"/>
          <a:lstStyle>
            <a:lvl1pPr>
              <a:spcBef>
                <a:spcPts val="3200"/>
              </a:spcBef>
              <a:defRPr sz="7700">
                <a:solidFill>
                  <a:srgbClr val="FFFFFF"/>
                </a:solidFill>
                <a:latin typeface="+mn-lt"/>
                <a:ea typeface="+mn-ea"/>
                <a:cs typeface="+mn-cs"/>
                <a:sym typeface="Quadon"/>
              </a:defRPr>
            </a:lvl1pPr>
          </a:lstStyle>
          <a:p>
            <a:r>
              <a:t>Section title</a:t>
            </a:r>
          </a:p>
        </p:txBody>
      </p:sp>
      <p:sp>
        <p:nvSpPr>
          <p:cNvPr id="131" name="Slide Number"/>
          <p:cNvSpPr txBox="1">
            <a:spLocks noGrp="1"/>
          </p:cNvSpPr>
          <p:nvPr>
            <p:ph type="sldNum" sz="quarter" idx="2"/>
          </p:nvPr>
        </p:nvSpPr>
        <p:spPr>
          <a:xfrm>
            <a:off x="11658600" y="6144319"/>
            <a:ext cx="534924" cy="574041"/>
          </a:xfrm>
          <a:prstGeom prst="rect">
            <a:avLst/>
          </a:prstGeom>
        </p:spPr>
        <p:txBody>
          <a:bodyPr/>
          <a:lstStyle/>
          <a:p>
            <a:fld id="{86CB4B4D-7CA3-9044-876B-883B54F8677D}" type="slidenum">
              <a:t>‹#›</a:t>
            </a:fld>
            <a:endParaRPr/>
          </a:p>
        </p:txBody>
      </p:sp>
      <p:sp>
        <p:nvSpPr>
          <p:cNvPr id="132" name="Rectangle 13"/>
          <p:cNvSpPr/>
          <p:nvPr/>
        </p:nvSpPr>
        <p:spPr>
          <a:xfrm>
            <a:off x="1006055" y="2509117"/>
            <a:ext cx="3844805" cy="63795"/>
          </a:xfrm>
          <a:prstGeom prst="rect">
            <a:avLst/>
          </a:prstGeom>
          <a:solidFill>
            <a:srgbClr val="6DADE4"/>
          </a:solidFill>
          <a:ln w="12700">
            <a:miter lim="400000"/>
          </a:ln>
        </p:spPr>
        <p:txBody>
          <a:bodyPr lIns="45719" rIns="45719" anchor="ctr"/>
          <a:lstStyle/>
          <a:p>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1840">
    <p:spTree>
      <p:nvGrpSpPr>
        <p:cNvPr id="1" name=""/>
        <p:cNvGrpSpPr/>
        <p:nvPr/>
      </p:nvGrpSpPr>
      <p:grpSpPr>
        <a:xfrm>
          <a:off x="0" y="0"/>
          <a:ext cx="0" cy="0"/>
          <a:chOff x="0" y="0"/>
          <a:chExt cx="0" cy="0"/>
        </a:xfrm>
      </p:grpSpPr>
      <p:pic>
        <p:nvPicPr>
          <p:cNvPr id="139" name="1840_census_johnshopkins_bc_9th_p2.jpg" descr="1840_census_johnshopkins_bc_9th_p2.jpg"/>
          <p:cNvPicPr>
            <a:picLocks noChangeAspect="1"/>
          </p:cNvPicPr>
          <p:nvPr/>
        </p:nvPicPr>
        <p:blipFill>
          <a:blip r:embed="rId2">
            <a:alphaModFix amt="67421"/>
          </a:blip>
          <a:stretch>
            <a:fillRect/>
          </a:stretch>
        </p:blipFill>
        <p:spPr>
          <a:xfrm>
            <a:off x="-409693" y="-657753"/>
            <a:ext cx="13011386" cy="10228753"/>
          </a:xfrm>
          <a:prstGeom prst="rect">
            <a:avLst/>
          </a:prstGeom>
          <a:ln w="12700">
            <a:miter lim="400000"/>
          </a:ln>
        </p:spPr>
      </p:pic>
      <p:pic>
        <p:nvPicPr>
          <p:cNvPr id="140" name="Picture 6" descr="Picture 6"/>
          <p:cNvPicPr>
            <a:picLocks noChangeAspect="1"/>
          </p:cNvPicPr>
          <p:nvPr/>
        </p:nvPicPr>
        <p:blipFill>
          <a:blip r:embed="rId3"/>
          <a:srcRect r="25762"/>
          <a:stretch>
            <a:fillRect/>
          </a:stretch>
        </p:blipFill>
        <p:spPr>
          <a:xfrm>
            <a:off x="11250290" y="14360"/>
            <a:ext cx="941712" cy="1360772"/>
          </a:xfrm>
          <a:prstGeom prst="rect">
            <a:avLst/>
          </a:prstGeom>
          <a:ln w="12700">
            <a:miter lim="400000"/>
          </a:ln>
        </p:spPr>
      </p:pic>
      <p:pic>
        <p:nvPicPr>
          <p:cNvPr id="141" name="Picture 9" descr="Picture 9"/>
          <p:cNvPicPr>
            <a:picLocks noChangeAspect="1"/>
          </p:cNvPicPr>
          <p:nvPr/>
        </p:nvPicPr>
        <p:blipFill>
          <a:blip r:embed="rId3"/>
          <a:srcRect r="25762"/>
          <a:stretch>
            <a:fillRect/>
          </a:stretch>
        </p:blipFill>
        <p:spPr>
          <a:xfrm>
            <a:off x="11250290" y="14360"/>
            <a:ext cx="941712" cy="1360772"/>
          </a:xfrm>
          <a:prstGeom prst="rect">
            <a:avLst/>
          </a:prstGeom>
          <a:ln w="12700">
            <a:miter lim="400000"/>
          </a:ln>
        </p:spPr>
      </p:pic>
      <p:sp>
        <p:nvSpPr>
          <p:cNvPr id="142" name="Rectangle 7"/>
          <p:cNvSpPr/>
          <p:nvPr/>
        </p:nvSpPr>
        <p:spPr>
          <a:xfrm>
            <a:off x="-3" y="0"/>
            <a:ext cx="12192005" cy="6858000"/>
          </a:xfrm>
          <a:prstGeom prst="rect">
            <a:avLst/>
          </a:prstGeom>
          <a:solidFill>
            <a:srgbClr val="002D75">
              <a:alpha val="80000"/>
            </a:srgbClr>
          </a:solidFill>
          <a:ln w="12700">
            <a:miter lim="400000"/>
          </a:ln>
        </p:spPr>
        <p:txBody>
          <a:bodyPr lIns="45719" rIns="45719" anchor="ctr"/>
          <a:lstStyle/>
          <a:p>
            <a:endParaRPr/>
          </a:p>
        </p:txBody>
      </p:sp>
      <p:sp>
        <p:nvSpPr>
          <p:cNvPr id="143" name="Section title"/>
          <p:cNvSpPr txBox="1">
            <a:spLocks noGrp="1"/>
          </p:cNvSpPr>
          <p:nvPr>
            <p:ph type="title" hasCustomPrompt="1"/>
          </p:nvPr>
        </p:nvSpPr>
        <p:spPr>
          <a:xfrm>
            <a:off x="1001685" y="2969820"/>
            <a:ext cx="6609835" cy="2432278"/>
          </a:xfrm>
          <a:prstGeom prst="rect">
            <a:avLst/>
          </a:prstGeom>
        </p:spPr>
        <p:txBody>
          <a:bodyPr anchor="t"/>
          <a:lstStyle>
            <a:lvl1pPr>
              <a:spcBef>
                <a:spcPts val="3200"/>
              </a:spcBef>
              <a:defRPr sz="7700">
                <a:solidFill>
                  <a:srgbClr val="FFFFFF"/>
                </a:solidFill>
                <a:latin typeface="+mn-lt"/>
                <a:ea typeface="+mn-ea"/>
                <a:cs typeface="+mn-cs"/>
                <a:sym typeface="Quadon"/>
              </a:defRPr>
            </a:lvl1pPr>
          </a:lstStyle>
          <a:p>
            <a:r>
              <a:t>Section title</a:t>
            </a:r>
          </a:p>
        </p:txBody>
      </p:sp>
      <p:sp>
        <p:nvSpPr>
          <p:cNvPr id="144" name="Slide Number"/>
          <p:cNvSpPr txBox="1">
            <a:spLocks noGrp="1"/>
          </p:cNvSpPr>
          <p:nvPr>
            <p:ph type="sldNum" sz="quarter" idx="2"/>
          </p:nvPr>
        </p:nvSpPr>
        <p:spPr>
          <a:xfrm>
            <a:off x="11658600" y="6144319"/>
            <a:ext cx="534924" cy="574041"/>
          </a:xfrm>
          <a:prstGeom prst="rect">
            <a:avLst/>
          </a:prstGeom>
        </p:spPr>
        <p:txBody>
          <a:bodyPr/>
          <a:lstStyle/>
          <a:p>
            <a:fld id="{86CB4B4D-7CA3-9044-876B-883B54F8677D}" type="slidenum">
              <a:t>‹#›</a:t>
            </a:fld>
            <a:endParaRPr/>
          </a:p>
        </p:txBody>
      </p:sp>
      <p:sp>
        <p:nvSpPr>
          <p:cNvPr id="145" name="Rectangle 13"/>
          <p:cNvSpPr/>
          <p:nvPr/>
        </p:nvSpPr>
        <p:spPr>
          <a:xfrm>
            <a:off x="1006055" y="2509117"/>
            <a:ext cx="3844805" cy="63795"/>
          </a:xfrm>
          <a:prstGeom prst="rect">
            <a:avLst/>
          </a:prstGeom>
          <a:solidFill>
            <a:srgbClr val="6DADE4"/>
          </a:solidFill>
          <a:ln w="12700">
            <a:miter lim="400000"/>
          </a:ln>
        </p:spPr>
        <p:txBody>
          <a:bodyPr lIns="45719" rIns="45719" anchor="ctr"/>
          <a:lstStyle/>
          <a:p>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30">
            <a:alphaModFix amt="35000"/>
          </a:blip>
          <a:srcRect r="25762"/>
          <a:stretch>
            <a:fillRect/>
          </a:stretch>
        </p:blipFill>
        <p:spPr>
          <a:xfrm>
            <a:off x="11250290" y="14360"/>
            <a:ext cx="941712" cy="1360772"/>
          </a:xfrm>
          <a:prstGeom prst="rect">
            <a:avLst/>
          </a:prstGeom>
          <a:ln w="12700">
            <a:miter lim="400000"/>
          </a:ln>
        </p:spPr>
      </p:pic>
      <p:sp>
        <p:nvSpPr>
          <p:cNvPr id="3" name="Rectangle 7"/>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4" name="Rectangle 8"/>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5" name="Picture 9" descr="Picture 9"/>
          <p:cNvPicPr>
            <a:picLocks noChangeAspect="1"/>
          </p:cNvPicPr>
          <p:nvPr/>
        </p:nvPicPr>
        <p:blipFill>
          <a:blip r:embed="rId30">
            <a:alphaModFix amt="35000"/>
          </a:blip>
          <a:srcRect r="25762"/>
          <a:stretch>
            <a:fillRect/>
          </a:stretch>
        </p:blipFill>
        <p:spPr>
          <a:xfrm>
            <a:off x="11250290" y="14360"/>
            <a:ext cx="941712" cy="1360772"/>
          </a:xfrm>
          <a:prstGeom prst="rect">
            <a:avLst/>
          </a:prstGeom>
          <a:ln w="12700">
            <a:miter lim="400000"/>
          </a:ln>
        </p:spPr>
      </p:pic>
      <p:sp>
        <p:nvSpPr>
          <p:cNvPr id="6"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p>
            <a:r>
              <a:t>Title Text</a:t>
            </a:r>
          </a:p>
        </p:txBody>
      </p:sp>
      <p:sp>
        <p:nvSpPr>
          <p:cNvPr id="7" name="Body Level One…"/>
          <p:cNvSpPr txBox="1">
            <a:spLocks noGrp="1"/>
          </p:cNvSpPr>
          <p:nvPr>
            <p:ph type="body" idx="1" hasCustomPrompt="1"/>
          </p:nvPr>
        </p:nvSpPr>
        <p:spPr>
          <a:xfrm>
            <a:off x="838200" y="1825625"/>
            <a:ext cx="10515600" cy="435133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r>
              <a:t>Edit Master text styles</a:t>
            </a:r>
          </a:p>
          <a:p>
            <a:pPr lvl="1"/>
            <a:endParaRPr/>
          </a:p>
          <a:p>
            <a:pPr lvl="2"/>
            <a:endParaRPr/>
          </a:p>
          <a:p>
            <a:pPr lvl="3"/>
            <a:endParaRPr/>
          </a:p>
          <a:p>
            <a:pPr lvl="4"/>
            <a:endParaRPr/>
          </a:p>
        </p:txBody>
      </p:sp>
      <p:sp>
        <p:nvSpPr>
          <p:cNvPr id="8" name="Slide Number"/>
          <p:cNvSpPr txBox="1">
            <a:spLocks noGrp="1"/>
          </p:cNvSpPr>
          <p:nvPr>
            <p:ph type="sldNum" sz="quarter" idx="2"/>
          </p:nvPr>
        </p:nvSpPr>
        <p:spPr>
          <a:xfrm>
            <a:off x="11353800" y="6251892"/>
            <a:ext cx="534924" cy="574041"/>
          </a:xfrm>
          <a:prstGeom prst="rect">
            <a:avLst/>
          </a:prstGeom>
          <a:ln w="12700">
            <a:miter lim="400000"/>
          </a:ln>
        </p:spPr>
        <p:txBody>
          <a:bodyPr wrap="none" lIns="45719" rIns="45719" anchor="ctr">
            <a:spAutoFit/>
          </a:bodyPr>
          <a:lstStyle/>
          <a:p>
            <a:fld id="{86CB4B4D-7CA3-9044-876B-883B54F8677D}" type="slidenum">
              <a:t>‹#›</a:t>
            </a:fld>
            <a:endParaRPr/>
          </a:p>
        </p:txBody>
      </p:sp>
      <p:sp>
        <p:nvSpPr>
          <p:cNvPr id="9" name="Rectangle 6"/>
          <p:cNvSpPr/>
          <p:nvPr/>
        </p:nvSpPr>
        <p:spPr>
          <a:xfrm>
            <a:off x="0" y="-1"/>
            <a:ext cx="12192000" cy="1375132"/>
          </a:xfrm>
          <a:prstGeom prst="rect">
            <a:avLst/>
          </a:prstGeom>
          <a:solidFill>
            <a:srgbClr val="002D75"/>
          </a:solidFill>
          <a:ln w="12700">
            <a:miter lim="400000"/>
          </a:ln>
        </p:spPr>
        <p:txBody>
          <a:bodyPr lIns="45719" rIns="45719" anchor="ctr"/>
          <a:lstStyle/>
          <a:p>
            <a:endParaRPr/>
          </a:p>
        </p:txBody>
      </p:sp>
      <p:sp>
        <p:nvSpPr>
          <p:cNvPr id="10" name="Rectangle 7"/>
          <p:cNvSpPr/>
          <p:nvPr/>
        </p:nvSpPr>
        <p:spPr>
          <a:xfrm>
            <a:off x="0" y="1375133"/>
            <a:ext cx="12192000" cy="53263"/>
          </a:xfrm>
          <a:prstGeom prst="rect">
            <a:avLst/>
          </a:prstGeom>
          <a:solidFill>
            <a:srgbClr val="6DADE4"/>
          </a:solidFill>
          <a:ln w="12700">
            <a:miter lim="400000"/>
          </a:ln>
        </p:spPr>
        <p:txBody>
          <a:bodyPr lIns="45719" rIns="45719" anchor="ctr"/>
          <a:lstStyle/>
          <a:p>
            <a:endParaRPr/>
          </a:p>
        </p:txBody>
      </p:sp>
      <p:pic>
        <p:nvPicPr>
          <p:cNvPr id="11" name="Picture 8" descr="Picture 8"/>
          <p:cNvPicPr>
            <a:picLocks noChangeAspect="1"/>
          </p:cNvPicPr>
          <p:nvPr/>
        </p:nvPicPr>
        <p:blipFill>
          <a:blip r:embed="rId30">
            <a:alphaModFix amt="35000"/>
          </a:blip>
          <a:srcRect r="25762"/>
          <a:stretch>
            <a:fillRect/>
          </a:stretch>
        </p:blipFill>
        <p:spPr>
          <a:xfrm>
            <a:off x="11250290" y="14360"/>
            <a:ext cx="941712" cy="1360772"/>
          </a:xfrm>
          <a:prstGeom prst="rect">
            <a:avLst/>
          </a:prstGeom>
          <a:ln w="12700">
            <a:miter lim="400000"/>
          </a:ln>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4" r:id="rId24"/>
    <p:sldLayoutId id="2147483675" r:id="rId25"/>
    <p:sldLayoutId id="2147483676" r:id="rId26"/>
    <p:sldLayoutId id="2147483677" r:id="rId27"/>
    <p:sldLayoutId id="2147483678" r:id="rId28"/>
  </p:sldLayoutIdLst>
  <p:transition spd="med"/>
  <p:txStyles>
    <p:titleStyle>
      <a:lvl1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1pPr>
      <a:lvl2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2pPr>
      <a:lvl3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3pPr>
      <a:lvl4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4pPr>
      <a:lvl5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5pPr>
      <a:lvl6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6pPr>
      <a:lvl7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7pPr>
      <a:lvl8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8pPr>
      <a:lvl9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9pPr>
    </p:titleStyle>
    <p:bodyStyle>
      <a:lvl1pPr marL="244928" marR="0" indent="-244928" algn="l" defTabSz="584200" rtl="0" latinLnBrk="0">
        <a:lnSpc>
          <a:spcPct val="100000"/>
        </a:lnSpc>
        <a:spcBef>
          <a:spcPts val="1000"/>
        </a:spcBef>
        <a:spcAft>
          <a:spcPts val="0"/>
        </a:spcAft>
        <a:buClrTx/>
        <a:buSzPct val="100000"/>
        <a:buFont typeface="Arial"/>
        <a:buChar char="-"/>
        <a:tabLst/>
        <a:defRPr sz="3000" b="0" i="0" u="none" strike="noStrike" cap="none" spc="0" baseline="0">
          <a:solidFill>
            <a:srgbClr val="000000"/>
          </a:solidFill>
          <a:uFillTx/>
          <a:latin typeface="Gentona Book"/>
          <a:ea typeface="Gentona Book"/>
          <a:cs typeface="Gentona Book"/>
          <a:sym typeface="Gentona Book"/>
        </a:defRPr>
      </a:lvl1pPr>
      <a:lvl2pPr marL="742950" marR="0" indent="-285750" algn="l" defTabSz="584200" rtl="0" latinLnBrk="0">
        <a:lnSpc>
          <a:spcPct val="100000"/>
        </a:lnSpc>
        <a:spcBef>
          <a:spcPts val="1000"/>
        </a:spcBef>
        <a:spcAft>
          <a:spcPts val="0"/>
        </a:spcAft>
        <a:buClrTx/>
        <a:buSzPct val="100000"/>
        <a:buFont typeface="Arial"/>
        <a:buChar char="-"/>
        <a:tabLst/>
        <a:defRPr sz="3000" b="0" i="0" u="none" strike="noStrike" cap="none" spc="0" baseline="0">
          <a:solidFill>
            <a:srgbClr val="000000"/>
          </a:solidFill>
          <a:uFillTx/>
          <a:latin typeface="Gentona Book"/>
          <a:ea typeface="Gentona Book"/>
          <a:cs typeface="Gentona Book"/>
          <a:sym typeface="Gentona Book"/>
        </a:defRPr>
      </a:lvl2pPr>
      <a:lvl3pPr marL="1257300" marR="0" indent="-342900" algn="l" defTabSz="584200" rtl="0" latinLnBrk="0">
        <a:lnSpc>
          <a:spcPct val="100000"/>
        </a:lnSpc>
        <a:spcBef>
          <a:spcPts val="1000"/>
        </a:spcBef>
        <a:spcAft>
          <a:spcPts val="0"/>
        </a:spcAft>
        <a:buClrTx/>
        <a:buSzPct val="100000"/>
        <a:buFont typeface="Arial"/>
        <a:buChar char="•"/>
        <a:tabLst/>
        <a:defRPr sz="3000" b="0" i="0" u="none" strike="noStrike" cap="none" spc="0" baseline="0">
          <a:solidFill>
            <a:srgbClr val="000000"/>
          </a:solidFill>
          <a:uFillTx/>
          <a:latin typeface="Gentona Book"/>
          <a:ea typeface="Gentona Book"/>
          <a:cs typeface="Gentona Book"/>
          <a:sym typeface="Gentona Book"/>
        </a:defRPr>
      </a:lvl3pPr>
      <a:lvl4pPr marL="1752600" marR="0" indent="-381000" algn="l" defTabSz="584200" rtl="0" latinLnBrk="0">
        <a:lnSpc>
          <a:spcPct val="100000"/>
        </a:lnSpc>
        <a:spcBef>
          <a:spcPts val="1000"/>
        </a:spcBef>
        <a:spcAft>
          <a:spcPts val="0"/>
        </a:spcAft>
        <a:buClrTx/>
        <a:buSzPct val="100000"/>
        <a:buFont typeface="Arial"/>
        <a:buChar char="•"/>
        <a:tabLst/>
        <a:defRPr sz="3000" b="0" i="0" u="none" strike="noStrike" cap="none" spc="0" baseline="0">
          <a:solidFill>
            <a:srgbClr val="000000"/>
          </a:solidFill>
          <a:uFillTx/>
          <a:latin typeface="Gentona Book"/>
          <a:ea typeface="Gentona Book"/>
          <a:cs typeface="Gentona Book"/>
          <a:sym typeface="Gentona Book"/>
        </a:defRPr>
      </a:lvl4pPr>
      <a:lvl5pPr marL="2209800" marR="0" indent="-381000" algn="l" defTabSz="584200" rtl="0" latinLnBrk="0">
        <a:lnSpc>
          <a:spcPct val="100000"/>
        </a:lnSpc>
        <a:spcBef>
          <a:spcPts val="1000"/>
        </a:spcBef>
        <a:spcAft>
          <a:spcPts val="0"/>
        </a:spcAft>
        <a:buClrTx/>
        <a:buSzPct val="100000"/>
        <a:buFont typeface="Arial"/>
        <a:buChar char="•"/>
        <a:tabLst/>
        <a:defRPr sz="3000" b="0" i="0" u="none" strike="noStrike" cap="none" spc="0" baseline="0">
          <a:solidFill>
            <a:srgbClr val="000000"/>
          </a:solidFill>
          <a:uFillTx/>
          <a:latin typeface="Gentona Book"/>
          <a:ea typeface="Gentona Book"/>
          <a:cs typeface="Gentona Book"/>
          <a:sym typeface="Gentona Book"/>
        </a:defRPr>
      </a:lvl5pPr>
      <a:lvl6pPr marL="2667000" marR="0" indent="-381000" algn="l" defTabSz="584200" rtl="0" latinLnBrk="0">
        <a:lnSpc>
          <a:spcPct val="100000"/>
        </a:lnSpc>
        <a:spcBef>
          <a:spcPts val="1000"/>
        </a:spcBef>
        <a:spcAft>
          <a:spcPts val="0"/>
        </a:spcAft>
        <a:buClrTx/>
        <a:buSzPct val="100000"/>
        <a:buFont typeface="Arial"/>
        <a:buChar char="•"/>
        <a:tabLst/>
        <a:defRPr sz="3000" b="0" i="0" u="none" strike="noStrike" cap="none" spc="0" baseline="0">
          <a:solidFill>
            <a:srgbClr val="000000"/>
          </a:solidFill>
          <a:uFillTx/>
          <a:latin typeface="Gentona Book"/>
          <a:ea typeface="Gentona Book"/>
          <a:cs typeface="Gentona Book"/>
          <a:sym typeface="Gentona Book"/>
        </a:defRPr>
      </a:lvl6pPr>
      <a:lvl7pPr marL="3124200" marR="0" indent="-381000" algn="l" defTabSz="584200" rtl="0" latinLnBrk="0">
        <a:lnSpc>
          <a:spcPct val="100000"/>
        </a:lnSpc>
        <a:spcBef>
          <a:spcPts val="1000"/>
        </a:spcBef>
        <a:spcAft>
          <a:spcPts val="0"/>
        </a:spcAft>
        <a:buClrTx/>
        <a:buSzPct val="100000"/>
        <a:buFont typeface="Arial"/>
        <a:buChar char="•"/>
        <a:tabLst/>
        <a:defRPr sz="3000" b="0" i="0" u="none" strike="noStrike" cap="none" spc="0" baseline="0">
          <a:solidFill>
            <a:srgbClr val="000000"/>
          </a:solidFill>
          <a:uFillTx/>
          <a:latin typeface="Gentona Book"/>
          <a:ea typeface="Gentona Book"/>
          <a:cs typeface="Gentona Book"/>
          <a:sym typeface="Gentona Book"/>
        </a:defRPr>
      </a:lvl7pPr>
      <a:lvl8pPr marL="3581400" marR="0" indent="-381000" algn="l" defTabSz="584200" rtl="0" latinLnBrk="0">
        <a:lnSpc>
          <a:spcPct val="100000"/>
        </a:lnSpc>
        <a:spcBef>
          <a:spcPts val="1000"/>
        </a:spcBef>
        <a:spcAft>
          <a:spcPts val="0"/>
        </a:spcAft>
        <a:buClrTx/>
        <a:buSzPct val="100000"/>
        <a:buFont typeface="Arial"/>
        <a:buChar char="•"/>
        <a:tabLst/>
        <a:defRPr sz="3000" b="0" i="0" u="none" strike="noStrike" cap="none" spc="0" baseline="0">
          <a:solidFill>
            <a:srgbClr val="000000"/>
          </a:solidFill>
          <a:uFillTx/>
          <a:latin typeface="Gentona Book"/>
          <a:ea typeface="Gentona Book"/>
          <a:cs typeface="Gentona Book"/>
          <a:sym typeface="Gentona Book"/>
        </a:defRPr>
      </a:lvl8pPr>
      <a:lvl9pPr marL="4038600" marR="0" indent="-381000" algn="l" defTabSz="584200" rtl="0" latinLnBrk="0">
        <a:lnSpc>
          <a:spcPct val="100000"/>
        </a:lnSpc>
        <a:spcBef>
          <a:spcPts val="1000"/>
        </a:spcBef>
        <a:spcAft>
          <a:spcPts val="0"/>
        </a:spcAft>
        <a:buClrTx/>
        <a:buSzPct val="100000"/>
        <a:buFont typeface="Arial"/>
        <a:buChar char="•"/>
        <a:tabLst/>
        <a:defRPr sz="3000" b="0" i="0" u="none" strike="noStrike" cap="none" spc="0" baseline="0">
          <a:solidFill>
            <a:srgbClr val="000000"/>
          </a:solidFill>
          <a:uFillTx/>
          <a:latin typeface="Gentona Book"/>
          <a:ea typeface="Gentona Book"/>
          <a:cs typeface="Gentona Book"/>
          <a:sym typeface="Gentona Book"/>
        </a:defRPr>
      </a:lvl9pPr>
    </p:bodyStyle>
    <p:otherStyle>
      <a:lvl1pPr marL="0" marR="0" indent="0" algn="l" defTabSz="584200" rtl="0" latinLnBrk="0">
        <a:lnSpc>
          <a:spcPct val="100000"/>
        </a:lnSpc>
        <a:spcBef>
          <a:spcPts val="3200"/>
        </a:spcBef>
        <a:spcAft>
          <a:spcPts val="0"/>
        </a:spcAft>
        <a:buClrTx/>
        <a:buSzTx/>
        <a:buFontTx/>
        <a:buNone/>
        <a:tabLst/>
        <a:defRPr sz="3200" b="1" i="0" u="none" strike="noStrike" cap="none" spc="0" baseline="0">
          <a:solidFill>
            <a:schemeClr val="tx1"/>
          </a:solidFill>
          <a:uFillTx/>
          <a:latin typeface="+mn-lt"/>
          <a:ea typeface="+mn-ea"/>
          <a:cs typeface="+mn-cs"/>
          <a:sym typeface="Quadon"/>
        </a:defRPr>
      </a:lvl1pPr>
      <a:lvl2pPr marL="0" marR="0" indent="457200" algn="l" defTabSz="584200" rtl="0" latinLnBrk="0">
        <a:lnSpc>
          <a:spcPct val="100000"/>
        </a:lnSpc>
        <a:spcBef>
          <a:spcPts val="3200"/>
        </a:spcBef>
        <a:spcAft>
          <a:spcPts val="0"/>
        </a:spcAft>
        <a:buClrTx/>
        <a:buSzTx/>
        <a:buFontTx/>
        <a:buNone/>
        <a:tabLst/>
        <a:defRPr sz="3200" b="1" i="0" u="none" strike="noStrike" cap="none" spc="0" baseline="0">
          <a:solidFill>
            <a:schemeClr val="tx1"/>
          </a:solidFill>
          <a:uFillTx/>
          <a:latin typeface="+mn-lt"/>
          <a:ea typeface="+mn-ea"/>
          <a:cs typeface="+mn-cs"/>
          <a:sym typeface="Quadon"/>
        </a:defRPr>
      </a:lvl2pPr>
      <a:lvl3pPr marL="0" marR="0" indent="914400" algn="l" defTabSz="584200" rtl="0" latinLnBrk="0">
        <a:lnSpc>
          <a:spcPct val="100000"/>
        </a:lnSpc>
        <a:spcBef>
          <a:spcPts val="3200"/>
        </a:spcBef>
        <a:spcAft>
          <a:spcPts val="0"/>
        </a:spcAft>
        <a:buClrTx/>
        <a:buSzTx/>
        <a:buFontTx/>
        <a:buNone/>
        <a:tabLst/>
        <a:defRPr sz="3200" b="1" i="0" u="none" strike="noStrike" cap="none" spc="0" baseline="0">
          <a:solidFill>
            <a:schemeClr val="tx1"/>
          </a:solidFill>
          <a:uFillTx/>
          <a:latin typeface="+mn-lt"/>
          <a:ea typeface="+mn-ea"/>
          <a:cs typeface="+mn-cs"/>
          <a:sym typeface="Quadon"/>
        </a:defRPr>
      </a:lvl3pPr>
      <a:lvl4pPr marL="0" marR="0" indent="1371600" algn="l" defTabSz="584200" rtl="0" latinLnBrk="0">
        <a:lnSpc>
          <a:spcPct val="100000"/>
        </a:lnSpc>
        <a:spcBef>
          <a:spcPts val="3200"/>
        </a:spcBef>
        <a:spcAft>
          <a:spcPts val="0"/>
        </a:spcAft>
        <a:buClrTx/>
        <a:buSzTx/>
        <a:buFontTx/>
        <a:buNone/>
        <a:tabLst/>
        <a:defRPr sz="3200" b="1" i="0" u="none" strike="noStrike" cap="none" spc="0" baseline="0">
          <a:solidFill>
            <a:schemeClr val="tx1"/>
          </a:solidFill>
          <a:uFillTx/>
          <a:latin typeface="+mn-lt"/>
          <a:ea typeface="+mn-ea"/>
          <a:cs typeface="+mn-cs"/>
          <a:sym typeface="Quadon"/>
        </a:defRPr>
      </a:lvl4pPr>
      <a:lvl5pPr marL="0" marR="0" indent="1828800" algn="l" defTabSz="584200" rtl="0" latinLnBrk="0">
        <a:lnSpc>
          <a:spcPct val="100000"/>
        </a:lnSpc>
        <a:spcBef>
          <a:spcPts val="3200"/>
        </a:spcBef>
        <a:spcAft>
          <a:spcPts val="0"/>
        </a:spcAft>
        <a:buClrTx/>
        <a:buSzTx/>
        <a:buFontTx/>
        <a:buNone/>
        <a:tabLst/>
        <a:defRPr sz="3200" b="1" i="0" u="none" strike="noStrike" cap="none" spc="0" baseline="0">
          <a:solidFill>
            <a:schemeClr val="tx1"/>
          </a:solidFill>
          <a:uFillTx/>
          <a:latin typeface="+mn-lt"/>
          <a:ea typeface="+mn-ea"/>
          <a:cs typeface="+mn-cs"/>
          <a:sym typeface="Quadon"/>
        </a:defRPr>
      </a:lvl5pPr>
      <a:lvl6pPr marL="0" marR="0" indent="2286000" algn="l" defTabSz="584200" rtl="0" latinLnBrk="0">
        <a:lnSpc>
          <a:spcPct val="100000"/>
        </a:lnSpc>
        <a:spcBef>
          <a:spcPts val="3200"/>
        </a:spcBef>
        <a:spcAft>
          <a:spcPts val="0"/>
        </a:spcAft>
        <a:buClrTx/>
        <a:buSzTx/>
        <a:buFontTx/>
        <a:buNone/>
        <a:tabLst/>
        <a:defRPr sz="3200" b="1" i="0" u="none" strike="noStrike" cap="none" spc="0" baseline="0">
          <a:solidFill>
            <a:schemeClr val="tx1"/>
          </a:solidFill>
          <a:uFillTx/>
          <a:latin typeface="+mn-lt"/>
          <a:ea typeface="+mn-ea"/>
          <a:cs typeface="+mn-cs"/>
          <a:sym typeface="Quadon"/>
        </a:defRPr>
      </a:lvl6pPr>
      <a:lvl7pPr marL="0" marR="0" indent="2743200" algn="l" defTabSz="584200" rtl="0" latinLnBrk="0">
        <a:lnSpc>
          <a:spcPct val="100000"/>
        </a:lnSpc>
        <a:spcBef>
          <a:spcPts val="3200"/>
        </a:spcBef>
        <a:spcAft>
          <a:spcPts val="0"/>
        </a:spcAft>
        <a:buClrTx/>
        <a:buSzTx/>
        <a:buFontTx/>
        <a:buNone/>
        <a:tabLst/>
        <a:defRPr sz="3200" b="1" i="0" u="none" strike="noStrike" cap="none" spc="0" baseline="0">
          <a:solidFill>
            <a:schemeClr val="tx1"/>
          </a:solidFill>
          <a:uFillTx/>
          <a:latin typeface="+mn-lt"/>
          <a:ea typeface="+mn-ea"/>
          <a:cs typeface="+mn-cs"/>
          <a:sym typeface="Quadon"/>
        </a:defRPr>
      </a:lvl7pPr>
      <a:lvl8pPr marL="0" marR="0" indent="3200400" algn="l" defTabSz="584200" rtl="0" latinLnBrk="0">
        <a:lnSpc>
          <a:spcPct val="100000"/>
        </a:lnSpc>
        <a:spcBef>
          <a:spcPts val="3200"/>
        </a:spcBef>
        <a:spcAft>
          <a:spcPts val="0"/>
        </a:spcAft>
        <a:buClrTx/>
        <a:buSzTx/>
        <a:buFontTx/>
        <a:buNone/>
        <a:tabLst/>
        <a:defRPr sz="3200" b="1" i="0" u="none" strike="noStrike" cap="none" spc="0" baseline="0">
          <a:solidFill>
            <a:schemeClr val="tx1"/>
          </a:solidFill>
          <a:uFillTx/>
          <a:latin typeface="+mn-lt"/>
          <a:ea typeface="+mn-ea"/>
          <a:cs typeface="+mn-cs"/>
          <a:sym typeface="Quadon"/>
        </a:defRPr>
      </a:lvl8pPr>
      <a:lvl9pPr marL="0" marR="0" indent="3657600" algn="l" defTabSz="584200" rtl="0" latinLnBrk="0">
        <a:lnSpc>
          <a:spcPct val="100000"/>
        </a:lnSpc>
        <a:spcBef>
          <a:spcPts val="3200"/>
        </a:spcBef>
        <a:spcAft>
          <a:spcPts val="0"/>
        </a:spcAft>
        <a:buClrTx/>
        <a:buSzTx/>
        <a:buFontTx/>
        <a:buNone/>
        <a:tabLst/>
        <a:defRPr sz="3200" b="1" i="0" u="none" strike="noStrike" cap="none" spc="0" baseline="0">
          <a:solidFill>
            <a:schemeClr val="tx1"/>
          </a:solidFill>
          <a:uFillTx/>
          <a:latin typeface="+mn-lt"/>
          <a:ea typeface="+mn-ea"/>
          <a:cs typeface="+mn-cs"/>
          <a:sym typeface="Quadon"/>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s://codes.baltimorecity.gov/us/md/cities/baltimore/code/1/11-6#(b)" TargetMode="External"/><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hyperlink" Target="https://codes.baltimorecity.gov/us/md/cities/baltimore/code/1/11-10#(a)" TargetMode="External"/><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hyperlink" Target="https://codes.baltimorecity.gov/us/md/cities/baltimore/code/1/11-10#(a)" TargetMode="Externa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8.xml"/><Relationship Id="rId5" Type="http://schemas.openxmlformats.org/officeDocument/2006/relationships/image" Target="../media/image29.jpe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video" Target="https://livejohnshopkins-my.sharepoint.com/:v:/r/personal/gsentem1_jh_edu/Documents/JHPD%20and%20Related/JHAB%20Orientation%20Session%20-%20June%202024/Dr%20Bard%20welcome%20video/Bard-OpeningRemarks-JHAB-Orientation-Edit-1.mp4?csf=1&amp;web=1&amp;e=MKIJn9&amp;nav=eyJyZWZlcnJhbEluZm8iOnsicmVmZXJyYWxBcHAiOiJTdHJlYW1XZWJBcHAiLCJyZWZlcnJhbFZpZXciOiJTaGFyZURpYWxvZy1MaW5rIiwicmVmZXJyYWxBcHBQbGF0Zm9ybSI6IldlYiIsInJlZmVycmFsTW9kZSI6InZpZXcifX0=" TargetMode="External"/><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hyperlink" Target="mailto:atayl151@jhu.edu" TargetMode="External"/><Relationship Id="rId2" Type="http://schemas.openxmlformats.org/officeDocument/2006/relationships/hyperlink" Target="mailto:clsmith@jhu.edu" TargetMode="Externa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8.xml.rels><?xml version="1.0" encoding="UTF-8" standalone="yes"?>
<Relationships xmlns="http://schemas.openxmlformats.org/package/2006/relationships"><Relationship Id="rId3" Type="http://schemas.openxmlformats.org/officeDocument/2006/relationships/hyperlink" Target="http://www.mdmunicipal.org/" TargetMode="External"/><Relationship Id="rId2" Type="http://schemas.openxmlformats.org/officeDocument/2006/relationships/hyperlink" Target="http://www.marylandattorneygeneral.gov/Pages/OpenGov/Openmeetings/default.aspx" TargetMode="External"/><Relationship Id="rId1" Type="http://schemas.openxmlformats.org/officeDocument/2006/relationships/slideLayout" Target="../slideLayouts/slideLayout21.xml"/><Relationship Id="rId4" Type="http://schemas.openxmlformats.org/officeDocument/2006/relationships/hyperlink" Target="http://www.igsr.umd.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Rectangle 1"/>
          <p:cNvSpPr txBox="1"/>
          <p:nvPr/>
        </p:nvSpPr>
        <p:spPr>
          <a:xfrm>
            <a:off x="6020532" y="3244333"/>
            <a:ext cx="205741" cy="5440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a:defRPr>
                <a:latin typeface="Times New Roman"/>
                <a:ea typeface="Times New Roman"/>
                <a:cs typeface="Times New Roman"/>
                <a:sym typeface="Times New Roman"/>
              </a:defRPr>
            </a:lvl1pPr>
          </a:lstStyle>
          <a:p>
            <a:r>
              <a:t> </a:t>
            </a:r>
          </a:p>
        </p:txBody>
      </p:sp>
      <p:sp>
        <p:nvSpPr>
          <p:cNvPr id="539" name="Rectangle 2"/>
          <p:cNvSpPr txBox="1"/>
          <p:nvPr/>
        </p:nvSpPr>
        <p:spPr>
          <a:xfrm>
            <a:off x="6020532" y="3244333"/>
            <a:ext cx="205741" cy="5440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a:defRPr>
                <a:latin typeface="Times New Roman"/>
                <a:ea typeface="Times New Roman"/>
                <a:cs typeface="Times New Roman"/>
                <a:sym typeface="Times New Roman"/>
              </a:defRPr>
            </a:lvl1pPr>
          </a:lstStyle>
          <a:p>
            <a:r>
              <a:t> </a:t>
            </a:r>
          </a:p>
        </p:txBody>
      </p:sp>
      <p:sp>
        <p:nvSpPr>
          <p:cNvPr id="540" name="Johns Hopkins Police Department"/>
          <p:cNvSpPr txBox="1"/>
          <p:nvPr/>
        </p:nvSpPr>
        <p:spPr>
          <a:xfrm>
            <a:off x="458546" y="3012727"/>
            <a:ext cx="10680980" cy="7772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t">
            <a:spAutoFit/>
          </a:bodyPr>
          <a:lstStyle>
            <a:lvl1pPr>
              <a:defRPr sz="4500" b="0">
                <a:solidFill>
                  <a:srgbClr val="FFFFFF"/>
                </a:solidFill>
              </a:defRPr>
            </a:lvl1pPr>
          </a:lstStyle>
          <a:p>
            <a:pPr algn="ctr"/>
            <a:r>
              <a:rPr>
                <a:latin typeface="Garamond"/>
              </a:rPr>
              <a:t>Johns Hopkins</a:t>
            </a:r>
            <a:r>
              <a:rPr lang="en-US">
                <a:latin typeface="Garamond"/>
              </a:rPr>
              <a:t> Accountability Board</a:t>
            </a:r>
          </a:p>
        </p:txBody>
      </p:sp>
      <p:sp>
        <p:nvSpPr>
          <p:cNvPr id="541" name="Johns Hopkins University Council…"/>
          <p:cNvSpPr txBox="1"/>
          <p:nvPr/>
        </p:nvSpPr>
        <p:spPr>
          <a:xfrm>
            <a:off x="1968855" y="4094649"/>
            <a:ext cx="7759791" cy="14542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tIns="45720" rIns="45719" bIns="45720" anchor="t">
            <a:spAutoFit/>
          </a:bodyPr>
          <a:lstStyle/>
          <a:p>
            <a:pPr algn="ctr">
              <a:spcBef>
                <a:spcPts val="1500"/>
              </a:spcBef>
              <a:defRPr sz="2000" b="0">
                <a:solidFill>
                  <a:srgbClr val="FFFFFF"/>
                </a:solidFill>
                <a:latin typeface="Quadon Light"/>
                <a:ea typeface="Quadon Light"/>
                <a:cs typeface="Quadon Light"/>
                <a:sym typeface="Quadon Light"/>
              </a:defRPr>
            </a:pPr>
            <a:r>
              <a:rPr lang="en-US" sz="4000">
                <a:latin typeface="Garamond"/>
              </a:rPr>
              <a:t> Orientation</a:t>
            </a:r>
          </a:p>
          <a:p>
            <a:pPr algn="ctr">
              <a:spcBef>
                <a:spcPts val="1500"/>
              </a:spcBef>
              <a:defRPr sz="2000" b="0">
                <a:solidFill>
                  <a:srgbClr val="FFFFFF"/>
                </a:solidFill>
                <a:latin typeface="Quadon Light"/>
                <a:ea typeface="Quadon Light"/>
                <a:cs typeface="Quadon Light"/>
                <a:sym typeface="Quadon Light"/>
              </a:defRPr>
            </a:pPr>
            <a:r>
              <a:rPr lang="en-US" sz="3600">
                <a:latin typeface="Garamond"/>
              </a:rPr>
              <a:t>June 24, 2025</a:t>
            </a:r>
            <a:endParaRPr sz="3600">
              <a:latin typeface="Garamond"/>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A16C5-12B2-4BBA-8BA7-41C428919F83}"/>
              </a:ext>
            </a:extLst>
          </p:cNvPr>
          <p:cNvSpPr>
            <a:spLocks noGrp="1"/>
          </p:cNvSpPr>
          <p:nvPr>
            <p:ph type="title"/>
          </p:nvPr>
        </p:nvSpPr>
        <p:spPr>
          <a:xfrm>
            <a:off x="978536" y="2935094"/>
            <a:ext cx="6672330" cy="2991143"/>
          </a:xfrm>
        </p:spPr>
        <p:txBody>
          <a:bodyPr lIns="45719" rIns="45719" anchor="t">
            <a:normAutofit/>
          </a:bodyPr>
          <a:lstStyle/>
          <a:p>
            <a:pPr>
              <a:lnSpc>
                <a:spcPct val="90000"/>
              </a:lnSpc>
            </a:pPr>
            <a:r>
              <a:rPr lang="en-US" sz="5400" b="0" i="0" u="none" strike="noStrike" cap="none" spc="0" baseline="0">
                <a:uFillTx/>
                <a:latin typeface="Garamond" panose="02020404030301010803" pitchFamily="18" charset="0"/>
              </a:rPr>
              <a:t>Community Safety and Strengthening Act (Senate Bill 793)</a:t>
            </a:r>
            <a:br>
              <a:rPr lang="en-US" sz="5400" b="0" i="0" u="none" strike="noStrike" cap="none" spc="0" baseline="0">
                <a:uFillTx/>
                <a:latin typeface="Garamond" panose="02020404030301010803" pitchFamily="18" charset="0"/>
              </a:rPr>
            </a:br>
            <a:r>
              <a:rPr lang="en-US" sz="3600" b="0" i="0" u="none" strike="noStrike" cap="none" spc="0" baseline="0">
                <a:uFillTx/>
                <a:latin typeface="Garamond" panose="02020404030301010803" pitchFamily="18" charset="0"/>
              </a:rPr>
              <a:t>Calvin L. Smith, Jr.</a:t>
            </a:r>
            <a:endParaRPr lang="en-US" sz="5400" b="0" i="0" u="none" strike="noStrike" cap="none" spc="0" baseline="0">
              <a:uFillTx/>
              <a:latin typeface="Garamond" panose="02020404030301010803" pitchFamily="18" charset="0"/>
            </a:endParaRPr>
          </a:p>
        </p:txBody>
      </p:sp>
    </p:spTree>
    <p:extLst>
      <p:ext uri="{BB962C8B-B14F-4D97-AF65-F5344CB8AC3E}">
        <p14:creationId xmlns:p14="http://schemas.microsoft.com/office/powerpoint/2010/main" val="420207426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78E0F-B513-4365-A62D-8726FB2B041E}"/>
              </a:ext>
            </a:extLst>
          </p:cNvPr>
          <p:cNvSpPr>
            <a:spLocks noGrp="1"/>
          </p:cNvSpPr>
          <p:nvPr>
            <p:ph type="title"/>
          </p:nvPr>
        </p:nvSpPr>
        <p:spPr>
          <a:xfrm>
            <a:off x="962667" y="1762956"/>
            <a:ext cx="7532715" cy="863626"/>
          </a:xfrm>
        </p:spPr>
        <p:txBody>
          <a:bodyPr>
            <a:normAutofit/>
          </a:bodyPr>
          <a:lstStyle/>
          <a:p>
            <a:r>
              <a:rPr lang="en-US" sz="4000">
                <a:solidFill>
                  <a:schemeClr val="bg1"/>
                </a:solidFill>
                <a:latin typeface="Garamond" panose="02020404030301010803" pitchFamily="18" charset="0"/>
              </a:rPr>
              <a:t>Calvin L. Smith, Jr.</a:t>
            </a:r>
          </a:p>
        </p:txBody>
      </p:sp>
      <p:pic>
        <p:nvPicPr>
          <p:cNvPr id="4" name="Picture 3">
            <a:extLst>
              <a:ext uri="{FF2B5EF4-FFF2-40B4-BE49-F238E27FC236}">
                <a16:creationId xmlns:a16="http://schemas.microsoft.com/office/drawing/2014/main" id="{4859BF82-C9AA-4012-8BAE-E7DD1156C57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105967" y="316578"/>
            <a:ext cx="1579305" cy="2010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93581B09-6BF1-43B8-BD08-C3AD4C956CDC}"/>
              </a:ext>
            </a:extLst>
          </p:cNvPr>
          <p:cNvSpPr txBox="1"/>
          <p:nvPr/>
        </p:nvSpPr>
        <p:spPr>
          <a:xfrm>
            <a:off x="220639" y="2690177"/>
            <a:ext cx="11750722" cy="51036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a:spcBef>
                <a:spcPts val="0"/>
              </a:spcBef>
            </a:pPr>
            <a:r>
              <a:rPr lang="en-US" sz="1400" b="0">
                <a:solidFill>
                  <a:schemeClr val="bg1"/>
                </a:solidFill>
                <a:effectLst/>
                <a:latin typeface="Garamond" panose="02020404030301010803" pitchFamily="18" charset="0"/>
                <a:ea typeface="Times New Roman" panose="02020603050405020304" pitchFamily="18" charset="0"/>
              </a:rPr>
              <a:t>Calvin L. Smith, Jr., currently serves as the deputy chief of staff for Johns Hopkins Public Safety. He manages cross-functional initiatives and advances JHPS's strategic direction, specifically supporting all Johns Hopkins University functions related to Public Safety. Additionally, he is responsible for directly supporting the Johns Hopkins Accountability Board. </a:t>
            </a:r>
          </a:p>
          <a:p>
            <a:pPr marL="0" marR="0">
              <a:spcBef>
                <a:spcPts val="0"/>
              </a:spcBef>
            </a:pPr>
            <a:endParaRPr lang="en-US" sz="1400" b="0">
              <a:solidFill>
                <a:schemeClr val="bg1"/>
              </a:solidFill>
              <a:effectLst/>
              <a:latin typeface="Garamond" panose="02020404030301010803" pitchFamily="18" charset="0"/>
              <a:ea typeface="Times New Roman" panose="02020603050405020304" pitchFamily="18" charset="0"/>
            </a:endParaRPr>
          </a:p>
          <a:p>
            <a:pPr marL="0" marR="0">
              <a:spcBef>
                <a:spcPts val="0"/>
              </a:spcBef>
            </a:pPr>
            <a:r>
              <a:rPr lang="en-US" sz="1400" b="0">
                <a:solidFill>
                  <a:schemeClr val="bg1"/>
                </a:solidFill>
                <a:effectLst/>
                <a:latin typeface="Garamond" panose="02020404030301010803" pitchFamily="18" charset="0"/>
                <a:ea typeface="Times New Roman" panose="02020603050405020304" pitchFamily="18" charset="0"/>
              </a:rPr>
              <a:t>Most recently, Calvin led the Leadership Engagement &amp; Experiential Development (LEED) team. He oversaw the LEED office's day-to-day operations, including Leadership Development, Fraternity and Sorority Life, Student Organizations, Student Government Association, Student Lecture Series, Programming Boards, Large-Scale University Programming/Traditions, Protests, and Demonstrations, and the </a:t>
            </a:r>
            <a:r>
              <a:rPr lang="en-US" sz="1400" b="0">
                <a:solidFill>
                  <a:schemeClr val="bg1"/>
                </a:solidFill>
                <a:latin typeface="Garamond" panose="02020404030301010803" pitchFamily="18" charset="0"/>
                <a:ea typeface="Times New Roman" panose="02020603050405020304" pitchFamily="18" charset="0"/>
              </a:rPr>
              <a:t>selection, implementation, and expansion of the student engagement platform </a:t>
            </a:r>
            <a:r>
              <a:rPr lang="en-US" sz="1400" b="0">
                <a:solidFill>
                  <a:schemeClr val="bg1"/>
                </a:solidFill>
                <a:effectLst/>
                <a:latin typeface="Garamond" panose="02020404030301010803" pitchFamily="18" charset="0"/>
                <a:ea typeface="Times New Roman" panose="02020603050405020304" pitchFamily="18" charset="0"/>
              </a:rPr>
              <a:t>Hopkins Groups. Calvin worked to ensure students had meaningful opportunities to engage, lead, and develop with the campus and greater Baltimore community through their student organizational experience. </a:t>
            </a:r>
          </a:p>
          <a:p>
            <a:pPr marL="0" marR="0">
              <a:spcBef>
                <a:spcPts val="0"/>
              </a:spcBef>
            </a:pPr>
            <a:endParaRPr lang="en-US" sz="1400" b="0">
              <a:solidFill>
                <a:schemeClr val="bg1"/>
              </a:solidFill>
              <a:effectLst/>
              <a:latin typeface="Garamond" panose="02020404030301010803" pitchFamily="18" charset="0"/>
              <a:ea typeface="Times New Roman" panose="02020603050405020304" pitchFamily="18" charset="0"/>
            </a:endParaRPr>
          </a:p>
          <a:p>
            <a:pPr marL="0" marR="0">
              <a:spcBef>
                <a:spcPts val="0"/>
              </a:spcBef>
            </a:pPr>
            <a:r>
              <a:rPr lang="en-US" sz="1400" b="0">
                <a:solidFill>
                  <a:schemeClr val="bg1"/>
                </a:solidFill>
                <a:effectLst/>
                <a:latin typeface="Garamond" panose="02020404030301010803" pitchFamily="18" charset="0"/>
                <a:ea typeface="Times New Roman" panose="02020603050405020304" pitchFamily="18" charset="0"/>
              </a:rPr>
              <a:t>Previously, Calvin was the director of Fraternity and Sorority Life at Johns Hopkins University, an established fraternity and sorority community dating back to 1877.  The community currently has over 27 chapters comprised of approximately 1500 students, which makes up 30% of the undergraduate population at JHU. Additionally, he was coordinator of Fraternity and Sorority Life at Towson University.  While at Towson, Calvin advised over 34 chapters comprised of approximately 2600 students. He primarily focuses on the overall development and growth of nationally recognized fraternities and sororities on campus. He began his career in pharmaceutical and corporate sales, marketing, and management for six years before transitioning into higher education in the fall of 2011.</a:t>
            </a:r>
          </a:p>
          <a:p>
            <a:pPr marL="0" marR="0">
              <a:spcBef>
                <a:spcPts val="0"/>
              </a:spcBef>
            </a:pPr>
            <a:endParaRPr lang="en-US" sz="1400" b="0">
              <a:solidFill>
                <a:schemeClr val="bg1"/>
              </a:solidFill>
              <a:effectLst/>
              <a:latin typeface="Garamond" panose="02020404030301010803" pitchFamily="18" charset="0"/>
              <a:ea typeface="Times New Roman" panose="02020603050405020304" pitchFamily="18" charset="0"/>
            </a:endParaRPr>
          </a:p>
          <a:p>
            <a:pPr marL="0" marR="0">
              <a:spcBef>
                <a:spcPts val="0"/>
              </a:spcBef>
            </a:pPr>
            <a:r>
              <a:rPr lang="en-US" sz="1400" b="0">
                <a:solidFill>
                  <a:schemeClr val="bg1"/>
                </a:solidFill>
                <a:effectLst/>
                <a:latin typeface="Garamond" panose="02020404030301010803" pitchFamily="18" charset="0"/>
                <a:ea typeface="Times New Roman" panose="02020603050405020304" pitchFamily="18" charset="0"/>
              </a:rPr>
              <a:t>Calvin L. Smith, Jr., a Norfolk, Virginia native, holds a B.S. from the Alfred Lerner College of Business and Economics at the University of Delaware and an MBA from the Earl G. Graves School of Business and Management at Morgan State University. </a:t>
            </a:r>
          </a:p>
          <a:p>
            <a:pPr marL="0" marR="0">
              <a:lnSpc>
                <a:spcPct val="107000"/>
              </a:lnSpc>
              <a:spcBef>
                <a:spcPts val="0"/>
              </a:spcBef>
              <a:spcAft>
                <a:spcPts val="0"/>
              </a:spcAft>
            </a:pPr>
            <a:r>
              <a:rPr lang="en-US" sz="1400" b="0">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 </a:t>
            </a:r>
          </a:p>
          <a:p>
            <a:pPr marL="0" marR="0" indent="0" algn="l" defTabSz="584200" rtl="0" fontAlgn="auto" latinLnBrk="0" hangingPunct="0">
              <a:lnSpc>
                <a:spcPct val="100000"/>
              </a:lnSpc>
              <a:spcBef>
                <a:spcPts val="3200"/>
              </a:spcBef>
              <a:spcAft>
                <a:spcPts val="0"/>
              </a:spcAft>
              <a:buClrTx/>
              <a:buSzTx/>
              <a:buFontTx/>
              <a:buNone/>
              <a:tabLst/>
            </a:pPr>
            <a:endParaRPr kumimoji="0" lang="en-US" sz="3200" b="1" i="0" u="none" strike="noStrike" cap="none" spc="0" normalizeH="0" baseline="0">
              <a:ln>
                <a:noFill/>
              </a:ln>
              <a:solidFill>
                <a:srgbClr val="0F2C71"/>
              </a:solidFill>
              <a:effectLst/>
              <a:uFillTx/>
              <a:latin typeface="+mn-lt"/>
              <a:ea typeface="+mn-ea"/>
              <a:cs typeface="+mn-cs"/>
              <a:sym typeface="Quadon"/>
            </a:endParaRPr>
          </a:p>
        </p:txBody>
      </p:sp>
    </p:spTree>
    <p:extLst>
      <p:ext uri="{BB962C8B-B14F-4D97-AF65-F5344CB8AC3E}">
        <p14:creationId xmlns:p14="http://schemas.microsoft.com/office/powerpoint/2010/main" val="25575376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ext Steps">
            <a:extLst>
              <a:ext uri="{FF2B5EF4-FFF2-40B4-BE49-F238E27FC236}">
                <a16:creationId xmlns:a16="http://schemas.microsoft.com/office/drawing/2014/main" id="{8349A89A-A627-4CDC-88CC-C796D2593A5D}"/>
              </a:ext>
            </a:extLst>
          </p:cNvPr>
          <p:cNvSpPr txBox="1">
            <a:spLocks noGrp="1"/>
          </p:cNvSpPr>
          <p:nvPr>
            <p:ph type="title"/>
          </p:nvPr>
        </p:nvSpPr>
        <p:spPr>
          <a:xfrm>
            <a:off x="609600" y="503238"/>
            <a:ext cx="8229600" cy="563562"/>
          </a:xfrm>
          <a:prstGeom prst="rect">
            <a:avLst/>
          </a:prstGeom>
        </p:spPr>
        <p:txBody>
          <a:bodyPr>
            <a:noAutofit/>
          </a:bodyPr>
          <a:lstStyle/>
          <a:p>
            <a:pPr marR="0">
              <a:spcBef>
                <a:spcPts val="0"/>
              </a:spcBef>
              <a:spcAft>
                <a:spcPts val="0"/>
              </a:spcAft>
            </a:pPr>
            <a:r>
              <a:rPr lang="en-US" sz="3500">
                <a:solidFill>
                  <a:schemeClr val="bg1"/>
                </a:solidFill>
                <a:latin typeface="Garamond" panose="02020404030301010803" pitchFamily="18" charset="0"/>
                <a:ea typeface="Arial Unicode MS"/>
              </a:rPr>
              <a:t>Community Safety and Strengthening Act</a:t>
            </a:r>
            <a:endParaRPr lang="en-US" sz="3500">
              <a:solidFill>
                <a:schemeClr val="bg1"/>
              </a:solidFill>
              <a:effectLst/>
              <a:latin typeface="Garamond" panose="02020404030301010803" pitchFamily="18" charset="0"/>
              <a:ea typeface="Arial Unicode MS"/>
            </a:endParaRPr>
          </a:p>
        </p:txBody>
      </p:sp>
      <p:sp>
        <p:nvSpPr>
          <p:cNvPr id="5" name="Text Placeholder 2">
            <a:extLst>
              <a:ext uri="{FF2B5EF4-FFF2-40B4-BE49-F238E27FC236}">
                <a16:creationId xmlns:a16="http://schemas.microsoft.com/office/drawing/2014/main" id="{204A2942-AF06-4512-9E6B-7AEE6DD1F1F1}"/>
              </a:ext>
            </a:extLst>
          </p:cNvPr>
          <p:cNvSpPr>
            <a:spLocks noGrp="1"/>
          </p:cNvSpPr>
          <p:nvPr>
            <p:ph type="body" idx="1"/>
          </p:nvPr>
        </p:nvSpPr>
        <p:spPr>
          <a:xfrm>
            <a:off x="386862" y="1825625"/>
            <a:ext cx="10966938" cy="4351338"/>
          </a:xfrm>
        </p:spPr>
        <p:txBody>
          <a:bodyPr>
            <a:normAutofit/>
          </a:bodyPr>
          <a:lstStyle/>
          <a:p>
            <a:pPr marL="0" indent="0">
              <a:buNone/>
            </a:pPr>
            <a:r>
              <a:rPr lang="en-US" b="1">
                <a:solidFill>
                  <a:schemeClr val="tx1"/>
                </a:solidFill>
                <a:latin typeface="Garamond" panose="02020404030301010803" pitchFamily="18" charset="0"/>
                <a:cs typeface="+mn-cs"/>
                <a:sym typeface="Quadon"/>
              </a:rPr>
              <a:t>Overview</a:t>
            </a:r>
          </a:p>
          <a:p>
            <a:pPr>
              <a:buClr>
                <a:srgbClr val="6AACE4"/>
              </a:buClr>
              <a:buFont typeface="Wingdings" panose="05000000000000000000" pitchFamily="2" charset="2"/>
              <a:buChar char="Ø"/>
            </a:pPr>
            <a:r>
              <a:rPr lang="en-US">
                <a:latin typeface="Garamond" panose="02020404030301010803" pitchFamily="18" charset="0"/>
              </a:rPr>
              <a:t> </a:t>
            </a:r>
            <a:r>
              <a:rPr lang="en-US" sz="2600">
                <a:solidFill>
                  <a:schemeClr val="tx1"/>
                </a:solidFill>
                <a:latin typeface="Garamond" panose="02020404030301010803" pitchFamily="18" charset="0"/>
              </a:rPr>
              <a:t>Chapter 25 of 2019 (Senate Bill 793) </a:t>
            </a:r>
          </a:p>
          <a:p>
            <a:pPr>
              <a:buClr>
                <a:srgbClr val="6AACE4"/>
              </a:buClr>
              <a:buFont typeface="Wingdings" panose="05000000000000000000" pitchFamily="2" charset="2"/>
              <a:buChar char="Ø"/>
            </a:pPr>
            <a:r>
              <a:rPr lang="en-US" sz="2600">
                <a:solidFill>
                  <a:schemeClr val="tx1"/>
                </a:solidFill>
                <a:latin typeface="Garamond" panose="02020404030301010803" pitchFamily="18" charset="0"/>
              </a:rPr>
              <a:t>  Took effect July 1, 2019 </a:t>
            </a:r>
          </a:p>
          <a:p>
            <a:pPr>
              <a:buClr>
                <a:srgbClr val="6AACE4"/>
              </a:buClr>
              <a:buFont typeface="Wingdings" panose="05000000000000000000" pitchFamily="2" charset="2"/>
              <a:buChar char="Ø"/>
            </a:pPr>
            <a:r>
              <a:rPr lang="en-US" sz="2600">
                <a:solidFill>
                  <a:schemeClr val="tx1"/>
                </a:solidFill>
                <a:latin typeface="Garamond" panose="02020404030301010803" pitchFamily="18" charset="0"/>
              </a:rPr>
              <a:t>  Two main components: </a:t>
            </a:r>
          </a:p>
          <a:p>
            <a:pPr lvl="1">
              <a:buClr>
                <a:srgbClr val="6AACE4"/>
              </a:buClr>
              <a:buFont typeface="Wingdings" panose="05000000000000000000" pitchFamily="2" charset="2"/>
              <a:buChar char="Ø"/>
            </a:pPr>
            <a:r>
              <a:rPr lang="en-US" sz="2600">
                <a:solidFill>
                  <a:schemeClr val="tx1"/>
                </a:solidFill>
                <a:latin typeface="Garamond" panose="02020404030301010803" pitchFamily="18" charset="0"/>
              </a:rPr>
              <a:t> Community investments to help address root causes of crime; and </a:t>
            </a:r>
          </a:p>
          <a:p>
            <a:pPr lvl="1">
              <a:buClr>
                <a:srgbClr val="6AACE4"/>
              </a:buClr>
              <a:buFont typeface="Wingdings" panose="05000000000000000000" pitchFamily="2" charset="2"/>
              <a:buChar char="Ø"/>
            </a:pPr>
            <a:r>
              <a:rPr lang="en-US" sz="2600">
                <a:solidFill>
                  <a:schemeClr val="tx1"/>
                </a:solidFill>
                <a:latin typeface="Garamond" panose="02020404030301010803" pitchFamily="18" charset="0"/>
              </a:rPr>
              <a:t> Authorization for the Johns Hopkins Police Department</a:t>
            </a:r>
          </a:p>
        </p:txBody>
      </p:sp>
    </p:spTree>
    <p:extLst>
      <p:ext uri="{BB962C8B-B14F-4D97-AF65-F5344CB8AC3E}">
        <p14:creationId xmlns:p14="http://schemas.microsoft.com/office/powerpoint/2010/main" val="5485568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C661F2-7561-4A6C-B341-574E8F21FC8D}"/>
              </a:ext>
            </a:extLst>
          </p:cNvPr>
          <p:cNvSpPr>
            <a:spLocks noGrp="1"/>
          </p:cNvSpPr>
          <p:nvPr>
            <p:ph type="body" idx="1"/>
          </p:nvPr>
        </p:nvSpPr>
        <p:spPr>
          <a:xfrm>
            <a:off x="386862" y="1825625"/>
            <a:ext cx="10966938" cy="4351338"/>
          </a:xfrm>
        </p:spPr>
        <p:txBody>
          <a:bodyPr>
            <a:normAutofit fontScale="85000" lnSpcReduction="10000"/>
          </a:bodyPr>
          <a:lstStyle/>
          <a:p>
            <a:pPr marL="0" indent="0">
              <a:buNone/>
            </a:pPr>
            <a:r>
              <a:rPr lang="en-US" sz="3500" b="1">
                <a:solidFill>
                  <a:schemeClr val="tx1"/>
                </a:solidFill>
                <a:latin typeface="Garamond" panose="02020404030301010803" pitchFamily="18" charset="0"/>
                <a:cs typeface="+mn-cs"/>
                <a:sym typeface="Quadon"/>
              </a:rPr>
              <a:t>JHPD Operations</a:t>
            </a:r>
          </a:p>
          <a:p>
            <a:pPr>
              <a:buClr>
                <a:srgbClr val="6AACE4"/>
              </a:buClr>
              <a:buFont typeface="Wingdings" panose="05000000000000000000" pitchFamily="2" charset="2"/>
              <a:buChar char="Ø"/>
            </a:pPr>
            <a:r>
              <a:rPr lang="en-US">
                <a:solidFill>
                  <a:schemeClr val="tx1"/>
                </a:solidFill>
                <a:latin typeface="Garamond" panose="02020404030301010803" pitchFamily="18" charset="0"/>
              </a:rPr>
              <a:t> Police Department established based on MOU between JHU and the                  Baltimore Police Department with community input</a:t>
            </a:r>
          </a:p>
          <a:p>
            <a:pPr>
              <a:buClr>
                <a:srgbClr val="6AACE4"/>
              </a:buClr>
              <a:buFont typeface="Wingdings" panose="05000000000000000000" pitchFamily="2" charset="2"/>
              <a:buChar char="Ø"/>
            </a:pPr>
            <a:r>
              <a:rPr lang="en-US">
                <a:solidFill>
                  <a:schemeClr val="tx1"/>
                </a:solidFill>
                <a:latin typeface="Garamond" panose="02020404030301010803" pitchFamily="18" charset="0"/>
              </a:rPr>
              <a:t> Department may operate on East Baltimore, Homewood, and Peabody campuses</a:t>
            </a:r>
          </a:p>
          <a:p>
            <a:pPr>
              <a:buClr>
                <a:srgbClr val="6AACE4"/>
              </a:buClr>
              <a:buFont typeface="Wingdings" panose="05000000000000000000" pitchFamily="2" charset="2"/>
              <a:buChar char="Ø"/>
            </a:pPr>
            <a:r>
              <a:rPr lang="en-US">
                <a:solidFill>
                  <a:schemeClr val="tx1"/>
                </a:solidFill>
                <a:latin typeface="Garamond" panose="02020404030301010803" pitchFamily="18" charset="0"/>
              </a:rPr>
              <a:t> May operate in areas adjacent to campus ONLY IF:</a:t>
            </a:r>
          </a:p>
          <a:p>
            <a:pPr>
              <a:buClr>
                <a:srgbClr val="6AACE4"/>
              </a:buClr>
              <a:buFont typeface="Wingdings" panose="05000000000000000000" pitchFamily="2" charset="2"/>
              <a:buChar char="Ø"/>
            </a:pPr>
            <a:r>
              <a:rPr lang="en-US">
                <a:solidFill>
                  <a:schemeClr val="tx1"/>
                </a:solidFill>
                <a:latin typeface="Garamond" panose="02020404030301010803" pitchFamily="18" charset="0"/>
              </a:rPr>
              <a:t> Receive a majority of support from relevant community; and</a:t>
            </a:r>
          </a:p>
          <a:p>
            <a:pPr lvl="1">
              <a:buClr>
                <a:srgbClr val="6AACE4"/>
              </a:buClr>
              <a:buFont typeface="Wingdings" panose="05000000000000000000" pitchFamily="2" charset="2"/>
              <a:buChar char="Ø"/>
            </a:pPr>
            <a:r>
              <a:rPr lang="en-US">
                <a:solidFill>
                  <a:schemeClr val="tx1"/>
                </a:solidFill>
                <a:latin typeface="Garamond" panose="02020404030301010803" pitchFamily="18" charset="0"/>
              </a:rPr>
              <a:t> Baltimore City Council approves a resolution affirming JHU has received the required support of the community</a:t>
            </a:r>
          </a:p>
          <a:p>
            <a:pPr lvl="1">
              <a:buClr>
                <a:srgbClr val="6AACE4"/>
              </a:buClr>
              <a:buFont typeface="Wingdings" panose="05000000000000000000" pitchFamily="2" charset="2"/>
              <a:buChar char="Ø"/>
            </a:pPr>
            <a:r>
              <a:rPr lang="en-US">
                <a:solidFill>
                  <a:schemeClr val="tx1"/>
                </a:solidFill>
                <a:latin typeface="Garamond" panose="02020404030301010803" pitchFamily="18" charset="0"/>
              </a:rPr>
              <a:t> Subject to standards to ensure constitutional and community-oriented policing</a:t>
            </a:r>
          </a:p>
        </p:txBody>
      </p:sp>
      <p:sp>
        <p:nvSpPr>
          <p:cNvPr id="550" name="Next Steps"/>
          <p:cNvSpPr txBox="1">
            <a:spLocks noGrp="1"/>
          </p:cNvSpPr>
          <p:nvPr>
            <p:ph type="title"/>
          </p:nvPr>
        </p:nvSpPr>
        <p:spPr>
          <a:prstGeom prst="rect">
            <a:avLst/>
          </a:prstGeom>
        </p:spPr>
        <p:txBody>
          <a:bodyPr>
            <a:noAutofit/>
          </a:bodyPr>
          <a:lstStyle/>
          <a:p>
            <a:pPr marR="0">
              <a:spcBef>
                <a:spcPts val="0"/>
              </a:spcBef>
              <a:spcAft>
                <a:spcPts val="0"/>
              </a:spcAft>
            </a:pPr>
            <a:r>
              <a:rPr lang="en-US" sz="3500">
                <a:solidFill>
                  <a:schemeClr val="bg1"/>
                </a:solidFill>
                <a:latin typeface="Garamond" panose="02020404030301010803" pitchFamily="18" charset="0"/>
                <a:ea typeface="Arial Unicode MS"/>
              </a:rPr>
              <a:t>Community Safety and Strengthening Act</a:t>
            </a:r>
            <a:endParaRPr lang="en-US" sz="3500">
              <a:solidFill>
                <a:schemeClr val="bg1"/>
              </a:solidFill>
              <a:effectLst/>
              <a:latin typeface="Garamond" panose="02020404030301010803" pitchFamily="18" charset="0"/>
              <a:ea typeface="Arial Unicode MS"/>
            </a:endParaRPr>
          </a:p>
        </p:txBody>
      </p:sp>
    </p:spTree>
    <p:extLst>
      <p:ext uri="{BB962C8B-B14F-4D97-AF65-F5344CB8AC3E}">
        <p14:creationId xmlns:p14="http://schemas.microsoft.com/office/powerpoint/2010/main" val="407846178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ext Steps">
            <a:extLst>
              <a:ext uri="{FF2B5EF4-FFF2-40B4-BE49-F238E27FC236}">
                <a16:creationId xmlns:a16="http://schemas.microsoft.com/office/drawing/2014/main" id="{77A220EE-BA1C-4128-8441-8F0C10048B1D}"/>
              </a:ext>
            </a:extLst>
          </p:cNvPr>
          <p:cNvSpPr txBox="1">
            <a:spLocks noGrp="1"/>
          </p:cNvSpPr>
          <p:nvPr>
            <p:ph type="title"/>
          </p:nvPr>
        </p:nvSpPr>
        <p:spPr>
          <a:xfrm>
            <a:off x="609600" y="503238"/>
            <a:ext cx="8229600" cy="563562"/>
          </a:xfrm>
          <a:prstGeom prst="rect">
            <a:avLst/>
          </a:prstGeom>
        </p:spPr>
        <p:txBody>
          <a:bodyPr>
            <a:noAutofit/>
          </a:bodyPr>
          <a:lstStyle/>
          <a:p>
            <a:pPr marR="0">
              <a:spcBef>
                <a:spcPts val="0"/>
              </a:spcBef>
              <a:spcAft>
                <a:spcPts val="0"/>
              </a:spcAft>
            </a:pPr>
            <a:r>
              <a:rPr lang="en-US" sz="3500">
                <a:solidFill>
                  <a:schemeClr val="bg1"/>
                </a:solidFill>
                <a:latin typeface="Garamond" panose="02020404030301010803" pitchFamily="18" charset="0"/>
                <a:ea typeface="Arial Unicode MS"/>
              </a:rPr>
              <a:t>Community Safety and Strengthening Act</a:t>
            </a:r>
            <a:endParaRPr lang="en-US" sz="3500">
              <a:solidFill>
                <a:schemeClr val="bg1"/>
              </a:solidFill>
              <a:effectLst/>
              <a:latin typeface="Garamond" panose="02020404030301010803" pitchFamily="18" charset="0"/>
              <a:ea typeface="Arial Unicode MS"/>
            </a:endParaRPr>
          </a:p>
        </p:txBody>
      </p:sp>
      <p:sp>
        <p:nvSpPr>
          <p:cNvPr id="5" name="Text Placeholder 2">
            <a:extLst>
              <a:ext uri="{FF2B5EF4-FFF2-40B4-BE49-F238E27FC236}">
                <a16:creationId xmlns:a16="http://schemas.microsoft.com/office/drawing/2014/main" id="{7A119D22-AF78-45B8-AC99-9A1E2736AE99}"/>
              </a:ext>
            </a:extLst>
          </p:cNvPr>
          <p:cNvSpPr>
            <a:spLocks noGrp="1"/>
          </p:cNvSpPr>
          <p:nvPr>
            <p:ph type="body" idx="1"/>
          </p:nvPr>
        </p:nvSpPr>
        <p:spPr>
          <a:xfrm>
            <a:off x="386862" y="1825625"/>
            <a:ext cx="10966938" cy="4351338"/>
          </a:xfrm>
        </p:spPr>
        <p:txBody>
          <a:bodyPr>
            <a:normAutofit lnSpcReduction="10000"/>
          </a:bodyPr>
          <a:lstStyle/>
          <a:p>
            <a:pPr marL="0" indent="0">
              <a:buNone/>
            </a:pPr>
            <a:r>
              <a:rPr lang="en-US" b="1">
                <a:solidFill>
                  <a:schemeClr val="tx1"/>
                </a:solidFill>
                <a:latin typeface="Garamond" panose="02020404030301010803" pitchFamily="18" charset="0"/>
                <a:cs typeface="+mn-cs"/>
                <a:sym typeface="Quadon"/>
              </a:rPr>
              <a:t>Public Accountability</a:t>
            </a:r>
          </a:p>
          <a:p>
            <a:pPr>
              <a:buClr>
                <a:srgbClr val="6AACE4"/>
              </a:buClr>
              <a:buFont typeface="Wingdings" panose="05000000000000000000" pitchFamily="2" charset="2"/>
              <a:buChar char="Ø"/>
            </a:pPr>
            <a:r>
              <a:rPr lang="en-US" sz="2600">
                <a:latin typeface="Garamond" panose="02020404030301010803" pitchFamily="18" charset="0"/>
              </a:rPr>
              <a:t> </a:t>
            </a:r>
            <a:r>
              <a:rPr lang="en-US" sz="2600">
                <a:solidFill>
                  <a:schemeClr val="tx1"/>
                </a:solidFill>
                <a:latin typeface="Garamond" panose="02020404030301010803" pitchFamily="18" charset="0"/>
              </a:rPr>
              <a:t>Must establish a </a:t>
            </a:r>
            <a:r>
              <a:rPr lang="en-US" sz="2600" u="sng">
                <a:solidFill>
                  <a:schemeClr val="tx1"/>
                </a:solidFill>
                <a:latin typeface="Garamond" panose="02020404030301010803" pitchFamily="18" charset="0"/>
              </a:rPr>
              <a:t>University Police Accountability Board</a:t>
            </a:r>
          </a:p>
          <a:p>
            <a:pPr lvl="1">
              <a:buClr>
                <a:srgbClr val="6AACE4"/>
              </a:buClr>
              <a:buFont typeface="Wingdings" panose="05000000000000000000" pitchFamily="2" charset="2"/>
              <a:buChar char="Ø"/>
            </a:pPr>
            <a:r>
              <a:rPr lang="en-US" sz="2600">
                <a:solidFill>
                  <a:schemeClr val="tx1"/>
                </a:solidFill>
                <a:latin typeface="Garamond" panose="02020404030301010803" pitchFamily="18" charset="0"/>
              </a:rPr>
              <a:t> Fifteen-member board with five seats for the community</a:t>
            </a:r>
          </a:p>
          <a:p>
            <a:pPr lvl="1">
              <a:buClr>
                <a:srgbClr val="6AACE4"/>
              </a:buClr>
              <a:buFont typeface="Wingdings" panose="05000000000000000000" pitchFamily="2" charset="2"/>
              <a:buChar char="Ø"/>
            </a:pPr>
            <a:r>
              <a:rPr lang="en-US" sz="2600">
                <a:solidFill>
                  <a:schemeClr val="tx1"/>
                </a:solidFill>
                <a:latin typeface="Garamond" panose="02020404030301010803" pitchFamily="18" charset="0"/>
              </a:rPr>
              <a:t> Will review department metrics and policies and make recommendations</a:t>
            </a:r>
          </a:p>
          <a:p>
            <a:pPr>
              <a:buClr>
                <a:srgbClr val="6AACE4"/>
              </a:buClr>
              <a:buFont typeface="Wingdings" panose="05000000000000000000" pitchFamily="2" charset="2"/>
              <a:buChar char="Ø"/>
            </a:pPr>
            <a:r>
              <a:rPr lang="en-US" sz="2600">
                <a:solidFill>
                  <a:schemeClr val="tx1"/>
                </a:solidFill>
                <a:latin typeface="Garamond" panose="02020404030301010803" pitchFamily="18" charset="0"/>
              </a:rPr>
              <a:t> Subject to the jurisdiction of the </a:t>
            </a:r>
            <a:r>
              <a:rPr lang="en-US" sz="2600" u="sng">
                <a:solidFill>
                  <a:schemeClr val="tx1"/>
                </a:solidFill>
                <a:latin typeface="Garamond" panose="02020404030301010803" pitchFamily="18" charset="0"/>
              </a:rPr>
              <a:t>Police Accountability Board and the Administrative Charging Committee</a:t>
            </a:r>
            <a:r>
              <a:rPr lang="en-US" sz="2600">
                <a:solidFill>
                  <a:schemeClr val="tx1"/>
                </a:solidFill>
                <a:latin typeface="Garamond" panose="02020404030301010803" pitchFamily="18" charset="0"/>
              </a:rPr>
              <a:t> of Baltimore City</a:t>
            </a:r>
          </a:p>
          <a:p>
            <a:pPr>
              <a:buClr>
                <a:srgbClr val="6AACE4"/>
              </a:buClr>
              <a:buFont typeface="Wingdings" panose="05000000000000000000" pitchFamily="2" charset="2"/>
              <a:buChar char="Ø"/>
            </a:pPr>
            <a:r>
              <a:rPr lang="en-US" sz="2600" u="sng">
                <a:solidFill>
                  <a:schemeClr val="tx1"/>
                </a:solidFill>
                <a:latin typeface="Garamond" panose="02020404030301010803" pitchFamily="18" charset="0"/>
              </a:rPr>
              <a:t> Administrative Charging Committee </a:t>
            </a:r>
            <a:r>
              <a:rPr lang="en-US" sz="2600">
                <a:solidFill>
                  <a:schemeClr val="tx1"/>
                </a:solidFill>
                <a:latin typeface="Garamond" panose="02020404030301010803" pitchFamily="18" charset="0"/>
              </a:rPr>
              <a:t>must have two voting members of the public</a:t>
            </a:r>
          </a:p>
          <a:p>
            <a:pPr>
              <a:buClr>
                <a:srgbClr val="6AACE4"/>
              </a:buClr>
              <a:buFont typeface="Wingdings" panose="05000000000000000000" pitchFamily="2" charset="2"/>
              <a:buChar char="Ø"/>
            </a:pPr>
            <a:r>
              <a:rPr lang="en-US" sz="2600">
                <a:solidFill>
                  <a:schemeClr val="tx1"/>
                </a:solidFill>
                <a:latin typeface="Garamond" panose="02020404030301010803" pitchFamily="18" charset="0"/>
              </a:rPr>
              <a:t> Must establish a </a:t>
            </a:r>
            <a:r>
              <a:rPr lang="en-US" sz="2600" u="sng">
                <a:solidFill>
                  <a:schemeClr val="tx1"/>
                </a:solidFill>
                <a:latin typeface="Garamond" panose="02020404030301010803" pitchFamily="18" charset="0"/>
              </a:rPr>
              <a:t>public complaint process</a:t>
            </a:r>
          </a:p>
          <a:p>
            <a:pPr>
              <a:buClr>
                <a:srgbClr val="6AACE4"/>
              </a:buClr>
              <a:buFont typeface="Wingdings" panose="05000000000000000000" pitchFamily="2" charset="2"/>
              <a:buChar char="Ø"/>
            </a:pPr>
            <a:r>
              <a:rPr lang="en-US" sz="2600">
                <a:solidFill>
                  <a:schemeClr val="tx1"/>
                </a:solidFill>
                <a:latin typeface="Garamond" panose="02020404030301010803" pitchFamily="18" charset="0"/>
              </a:rPr>
              <a:t> </a:t>
            </a:r>
            <a:r>
              <a:rPr lang="en-US" sz="2600" u="sng">
                <a:solidFill>
                  <a:schemeClr val="tx1"/>
                </a:solidFill>
                <a:latin typeface="Garamond" panose="02020404030301010803" pitchFamily="18" charset="0"/>
              </a:rPr>
              <a:t>No civil immunity </a:t>
            </a:r>
            <a:r>
              <a:rPr lang="en-US" sz="2600">
                <a:solidFill>
                  <a:schemeClr val="tx1"/>
                </a:solidFill>
                <a:latin typeface="Garamond" panose="02020404030301010803" pitchFamily="18" charset="0"/>
              </a:rPr>
              <a:t>in department court cases</a:t>
            </a:r>
          </a:p>
        </p:txBody>
      </p:sp>
    </p:spTree>
    <p:extLst>
      <p:ext uri="{BB962C8B-B14F-4D97-AF65-F5344CB8AC3E}">
        <p14:creationId xmlns:p14="http://schemas.microsoft.com/office/powerpoint/2010/main" val="351919352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ext Steps">
            <a:extLst>
              <a:ext uri="{FF2B5EF4-FFF2-40B4-BE49-F238E27FC236}">
                <a16:creationId xmlns:a16="http://schemas.microsoft.com/office/drawing/2014/main" id="{E5DB0510-5001-4324-939E-84A4A1232EE8}"/>
              </a:ext>
            </a:extLst>
          </p:cNvPr>
          <p:cNvSpPr txBox="1">
            <a:spLocks noGrp="1"/>
          </p:cNvSpPr>
          <p:nvPr>
            <p:ph type="title"/>
          </p:nvPr>
        </p:nvSpPr>
        <p:spPr>
          <a:xfrm>
            <a:off x="609600" y="503238"/>
            <a:ext cx="8229600" cy="563562"/>
          </a:xfrm>
          <a:prstGeom prst="rect">
            <a:avLst/>
          </a:prstGeom>
        </p:spPr>
        <p:txBody>
          <a:bodyPr>
            <a:noAutofit/>
          </a:bodyPr>
          <a:lstStyle/>
          <a:p>
            <a:pPr marR="0">
              <a:spcBef>
                <a:spcPts val="0"/>
              </a:spcBef>
              <a:spcAft>
                <a:spcPts val="0"/>
              </a:spcAft>
            </a:pPr>
            <a:r>
              <a:rPr lang="en-US" sz="3500">
                <a:solidFill>
                  <a:schemeClr val="bg1"/>
                </a:solidFill>
                <a:latin typeface="Garamond" panose="02020404030301010803" pitchFamily="18" charset="0"/>
                <a:ea typeface="Arial Unicode MS"/>
              </a:rPr>
              <a:t>Community Safety and Strengthening Act</a:t>
            </a:r>
            <a:endParaRPr lang="en-US" sz="3500">
              <a:solidFill>
                <a:schemeClr val="bg1"/>
              </a:solidFill>
              <a:effectLst/>
              <a:latin typeface="Garamond" panose="02020404030301010803" pitchFamily="18" charset="0"/>
              <a:ea typeface="Arial Unicode MS"/>
            </a:endParaRPr>
          </a:p>
        </p:txBody>
      </p:sp>
      <p:sp>
        <p:nvSpPr>
          <p:cNvPr id="5" name="Text Placeholder 2">
            <a:extLst>
              <a:ext uri="{FF2B5EF4-FFF2-40B4-BE49-F238E27FC236}">
                <a16:creationId xmlns:a16="http://schemas.microsoft.com/office/drawing/2014/main" id="{873BAB27-86A2-4E9F-A0E3-BFE7A20BB9FD}"/>
              </a:ext>
            </a:extLst>
          </p:cNvPr>
          <p:cNvSpPr>
            <a:spLocks noGrp="1"/>
          </p:cNvSpPr>
          <p:nvPr>
            <p:ph type="body" idx="1"/>
          </p:nvPr>
        </p:nvSpPr>
        <p:spPr>
          <a:xfrm>
            <a:off x="386862" y="1825625"/>
            <a:ext cx="10966938" cy="4351338"/>
          </a:xfrm>
        </p:spPr>
        <p:txBody>
          <a:bodyPr>
            <a:normAutofit fontScale="62500" lnSpcReduction="20000"/>
          </a:bodyPr>
          <a:lstStyle/>
          <a:p>
            <a:pPr marL="0" indent="0">
              <a:buNone/>
            </a:pPr>
            <a:r>
              <a:rPr lang="en-US" sz="4300" b="1">
                <a:solidFill>
                  <a:schemeClr val="tx1"/>
                </a:solidFill>
                <a:latin typeface="Garamond" panose="02020404030301010803" pitchFamily="18" charset="0"/>
                <a:cs typeface="+mn-cs"/>
                <a:sym typeface="Quadon"/>
              </a:rPr>
              <a:t>Role of the Johns Hopkins Accountability Board</a:t>
            </a:r>
          </a:p>
          <a:p>
            <a:pPr>
              <a:buClr>
                <a:srgbClr val="6AACE4"/>
              </a:buClr>
              <a:buFont typeface="Wingdings" panose="05000000000000000000" pitchFamily="2" charset="2"/>
              <a:buChar char="Ø"/>
            </a:pPr>
            <a:r>
              <a:rPr lang="en-US" sz="3400">
                <a:solidFill>
                  <a:schemeClr val="tx1"/>
                </a:solidFill>
                <a:latin typeface="Garamond" panose="02020404030301010803" pitchFamily="18" charset="0"/>
              </a:rPr>
              <a:t>Has authority to:</a:t>
            </a:r>
          </a:p>
          <a:p>
            <a:pPr lvl="1">
              <a:buClr>
                <a:srgbClr val="6AACE4"/>
              </a:buClr>
              <a:buFont typeface="Wingdings" panose="05000000000000000000" pitchFamily="2" charset="2"/>
              <a:buChar char="Ø"/>
            </a:pPr>
            <a:r>
              <a:rPr lang="en-US" sz="3400">
                <a:solidFill>
                  <a:schemeClr val="tx1"/>
                </a:solidFill>
                <a:latin typeface="Garamond" panose="02020404030301010803" pitchFamily="18" charset="0"/>
              </a:rPr>
              <a:t>	(1) Review JHPD metrics involving crime</a:t>
            </a:r>
          </a:p>
          <a:p>
            <a:pPr lvl="1">
              <a:buClr>
                <a:srgbClr val="6AACE4"/>
              </a:buClr>
              <a:buFont typeface="Wingdings" panose="05000000000000000000" pitchFamily="2" charset="2"/>
              <a:buChar char="Ø"/>
            </a:pPr>
            <a:r>
              <a:rPr lang="en-US" sz="3400">
                <a:solidFill>
                  <a:schemeClr val="tx1"/>
                </a:solidFill>
                <a:latin typeface="Garamond" panose="02020404030301010803" pitchFamily="18" charset="0"/>
              </a:rPr>
              <a:t>	(2) Review current/prospective PD policies, procedures, training</a:t>
            </a:r>
          </a:p>
          <a:p>
            <a:pPr lvl="1">
              <a:buClr>
                <a:srgbClr val="6AACE4"/>
              </a:buClr>
              <a:buFont typeface="Wingdings" panose="05000000000000000000" pitchFamily="2" charset="2"/>
              <a:buChar char="Ø"/>
            </a:pPr>
            <a:r>
              <a:rPr lang="en-US" sz="3400">
                <a:solidFill>
                  <a:schemeClr val="tx1"/>
                </a:solidFill>
                <a:latin typeface="Garamond" panose="02020404030301010803" pitchFamily="18" charset="0"/>
              </a:rPr>
              <a:t>	(3) Provide recommendations to JHU on the above</a:t>
            </a:r>
          </a:p>
          <a:p>
            <a:pPr>
              <a:buClr>
                <a:srgbClr val="6AACE4"/>
              </a:buClr>
              <a:buFont typeface="Wingdings" panose="05000000000000000000" pitchFamily="2" charset="2"/>
              <a:buChar char="Ø"/>
            </a:pPr>
            <a:r>
              <a:rPr lang="en-US" sz="3400">
                <a:solidFill>
                  <a:schemeClr val="tx1"/>
                </a:solidFill>
                <a:latin typeface="Garamond" panose="02020404030301010803" pitchFamily="18" charset="0"/>
              </a:rPr>
              <a:t>Must meet at least quarterly</a:t>
            </a:r>
          </a:p>
          <a:p>
            <a:pPr>
              <a:buClr>
                <a:srgbClr val="6AACE4"/>
              </a:buClr>
              <a:buFont typeface="Wingdings" panose="05000000000000000000" pitchFamily="2" charset="2"/>
              <a:buChar char="Ø"/>
            </a:pPr>
            <a:r>
              <a:rPr lang="en-US" sz="3400">
                <a:solidFill>
                  <a:schemeClr val="tx1"/>
                </a:solidFill>
                <a:latin typeface="Garamond" panose="02020404030301010803" pitchFamily="18" charset="0"/>
              </a:rPr>
              <a:t>Must post its meeting minutes prominently on a public website</a:t>
            </a:r>
          </a:p>
          <a:p>
            <a:pPr>
              <a:buClr>
                <a:srgbClr val="6AACE4"/>
              </a:buClr>
              <a:buFont typeface="Wingdings" panose="05000000000000000000" pitchFamily="2" charset="2"/>
              <a:buChar char="Ø"/>
            </a:pPr>
            <a:r>
              <a:rPr lang="en-US" sz="3400">
                <a:solidFill>
                  <a:schemeClr val="tx1"/>
                </a:solidFill>
                <a:latin typeface="Garamond" panose="02020404030301010803" pitchFamily="18" charset="0"/>
              </a:rPr>
              <a:t>Must hold at least one public meeting annually “to seek input on police department policies, procedures, and training from community members of Baltimore City”</a:t>
            </a:r>
          </a:p>
          <a:p>
            <a:pPr>
              <a:buClr>
                <a:srgbClr val="6AACE4"/>
              </a:buClr>
              <a:buFont typeface="Wingdings" panose="05000000000000000000" pitchFamily="2" charset="2"/>
              <a:buChar char="Ø"/>
            </a:pPr>
            <a:r>
              <a:rPr lang="en-US" sz="3400">
                <a:solidFill>
                  <a:schemeClr val="tx1"/>
                </a:solidFill>
                <a:latin typeface="Garamond" panose="02020404030301010803" pitchFamily="18" charset="0"/>
              </a:rPr>
              <a:t>Once JHPD is established, it must acknowledge and respond to any recommendation from the Board within 120 days</a:t>
            </a:r>
          </a:p>
        </p:txBody>
      </p:sp>
    </p:spTree>
    <p:extLst>
      <p:ext uri="{BB962C8B-B14F-4D97-AF65-F5344CB8AC3E}">
        <p14:creationId xmlns:p14="http://schemas.microsoft.com/office/powerpoint/2010/main" val="39821976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E87D8-D5E3-BF90-A725-A9EE91BC2D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E126CD-722A-70AD-B9D2-624813B5EAE2}"/>
              </a:ext>
            </a:extLst>
          </p:cNvPr>
          <p:cNvSpPr>
            <a:spLocks noGrp="1"/>
          </p:cNvSpPr>
          <p:nvPr>
            <p:ph type="title"/>
          </p:nvPr>
        </p:nvSpPr>
        <p:spPr>
          <a:xfrm>
            <a:off x="978536" y="2935094"/>
            <a:ext cx="6672330" cy="2991143"/>
          </a:xfrm>
        </p:spPr>
        <p:txBody>
          <a:bodyPr lIns="45719" rIns="45719" anchor="t">
            <a:normAutofit/>
          </a:bodyPr>
          <a:lstStyle/>
          <a:p>
            <a:pPr>
              <a:lnSpc>
                <a:spcPct val="90000"/>
              </a:lnSpc>
            </a:pPr>
            <a:r>
              <a:rPr lang="en-US" sz="5400" b="0" i="0" u="none" strike="noStrike" cap="none" spc="0" baseline="0">
                <a:uFillTx/>
                <a:latin typeface="Garamond" panose="02020404030301010803" pitchFamily="18" charset="0"/>
              </a:rPr>
              <a:t>Police Accountability in Baltimore City</a:t>
            </a:r>
            <a:br>
              <a:rPr lang="en-US" sz="5400" b="0" i="0" u="none" strike="noStrike" cap="none" spc="0" baseline="0">
                <a:uFillTx/>
                <a:latin typeface="Garamond" panose="02020404030301010803" pitchFamily="18" charset="0"/>
              </a:rPr>
            </a:br>
            <a:r>
              <a:rPr lang="en-US" sz="3600" b="0" i="0" u="none" strike="noStrike" cap="none" spc="0" baseline="0">
                <a:uFillTx/>
                <a:latin typeface="Garamond" panose="02020404030301010803" pitchFamily="18" charset="0"/>
              </a:rPr>
              <a:t>Calvin L. Smith, Jr.</a:t>
            </a:r>
            <a:endParaRPr lang="en-US" sz="5400" b="0" i="0" u="none" strike="noStrike" cap="none" spc="0" baseline="0">
              <a:uFillTx/>
              <a:latin typeface="Garamond" panose="02020404030301010803" pitchFamily="18" charset="0"/>
            </a:endParaRPr>
          </a:p>
        </p:txBody>
      </p:sp>
    </p:spTree>
    <p:extLst>
      <p:ext uri="{BB962C8B-B14F-4D97-AF65-F5344CB8AC3E}">
        <p14:creationId xmlns:p14="http://schemas.microsoft.com/office/powerpoint/2010/main" val="331657798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6E65FF-19E5-2EB2-5646-5A6D7220DDA6}"/>
              </a:ext>
            </a:extLst>
          </p:cNvPr>
          <p:cNvSpPr>
            <a:spLocks noGrp="1"/>
          </p:cNvSpPr>
          <p:nvPr>
            <p:ph type="title"/>
          </p:nvPr>
        </p:nvSpPr>
        <p:spPr>
          <a:xfrm>
            <a:off x="1001685" y="2969820"/>
            <a:ext cx="9913242" cy="2432278"/>
          </a:xfrm>
        </p:spPr>
        <p:txBody>
          <a:bodyPr>
            <a:normAutofit fontScale="90000"/>
          </a:bodyPr>
          <a:lstStyle/>
          <a:p>
            <a:r>
              <a:rPr lang="en-US">
                <a:latin typeface="Garamond" panose="02020404030301010803" pitchFamily="18" charset="0"/>
              </a:rPr>
              <a:t>Baltimore City Police Accountability Board</a:t>
            </a:r>
          </a:p>
        </p:txBody>
      </p:sp>
      <p:pic>
        <p:nvPicPr>
          <p:cNvPr id="7" name="Picture 6">
            <a:extLst>
              <a:ext uri="{FF2B5EF4-FFF2-40B4-BE49-F238E27FC236}">
                <a16:creationId xmlns:a16="http://schemas.microsoft.com/office/drawing/2014/main" id="{91F33574-278B-0F95-015F-56319CF069E5}"/>
              </a:ext>
            </a:extLst>
          </p:cNvPr>
          <p:cNvPicPr>
            <a:picLocks noChangeAspect="1"/>
          </p:cNvPicPr>
          <p:nvPr/>
        </p:nvPicPr>
        <p:blipFill>
          <a:blip r:embed="rId2"/>
          <a:stretch>
            <a:fillRect/>
          </a:stretch>
        </p:blipFill>
        <p:spPr>
          <a:xfrm>
            <a:off x="4846655" y="322809"/>
            <a:ext cx="6068272" cy="1952898"/>
          </a:xfrm>
          <a:prstGeom prst="rect">
            <a:avLst/>
          </a:prstGeom>
        </p:spPr>
      </p:pic>
    </p:spTree>
    <p:extLst>
      <p:ext uri="{BB962C8B-B14F-4D97-AF65-F5344CB8AC3E}">
        <p14:creationId xmlns:p14="http://schemas.microsoft.com/office/powerpoint/2010/main" val="334787260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19">
            <a:extLst>
              <a:ext uri="{FF2B5EF4-FFF2-40B4-BE49-F238E27FC236}">
                <a16:creationId xmlns:a16="http://schemas.microsoft.com/office/drawing/2014/main" id="{8E1A9858-E538-CE13-9291-12DED5820017}"/>
              </a:ext>
            </a:extLst>
          </p:cNvPr>
          <p:cNvSpPr txBox="1"/>
          <p:nvPr/>
        </p:nvSpPr>
        <p:spPr>
          <a:xfrm>
            <a:off x="416689" y="990407"/>
            <a:ext cx="11644131" cy="6052899"/>
          </a:xfrm>
          <a:prstGeom prst="rect">
            <a:avLst/>
          </a:prstGeom>
          <a:noFill/>
          <a:ln>
            <a:noFill/>
          </a:ln>
        </p:spPr>
        <p:txBody>
          <a:bodyPr spcFirstLastPara="1" wrap="square" lIns="121900" tIns="121900" rIns="121900" bIns="121900" anchor="t" anchorCtr="0">
            <a:spAutoFit/>
          </a:bodyPr>
          <a:lstStyle/>
          <a:p>
            <a:pPr algn="l" rtl="0" fontAlgn="base">
              <a:lnSpc>
                <a:spcPts val="1564"/>
              </a:lnSpc>
              <a:spcAft>
                <a:spcPts val="800"/>
              </a:spcAft>
              <a:buNone/>
            </a:pPr>
            <a:r>
              <a:rPr lang="en-US" sz="1800" b="0" i="0" u="sng">
                <a:solidFill>
                  <a:srgbClr val="000000"/>
                </a:solidFill>
                <a:effectLst/>
                <a:latin typeface="Garamond" panose="02020404030301010803" pitchFamily="18" charset="0"/>
              </a:rPr>
              <a:t>Police Accountability Board Baltimore City Code </a:t>
            </a:r>
            <a:r>
              <a:rPr lang="en-US" sz="1800" b="0" i="0" u="sng" strike="noStrike">
                <a:solidFill>
                  <a:srgbClr val="0000FF"/>
                </a:solidFill>
                <a:effectLst/>
                <a:latin typeface="Garamond" panose="02020404030301010803" pitchFamily="18" charset="0"/>
                <a:hlinkClick r:id="rId3"/>
              </a:rPr>
              <a:t>Article 1,</a:t>
            </a:r>
            <a:r>
              <a:rPr lang="en-US" sz="1800" b="0" i="0" u="sng">
                <a:solidFill>
                  <a:srgbClr val="000000"/>
                </a:solidFill>
                <a:effectLst/>
                <a:latin typeface="Garamond" panose="02020404030301010803" pitchFamily="18" charset="0"/>
              </a:rPr>
              <a:t> § 11-7. </a:t>
            </a:r>
            <a:r>
              <a:rPr lang="en-US" sz="1800" b="0" i="0">
                <a:solidFill>
                  <a:srgbClr val="000000"/>
                </a:solidFill>
                <a:effectLst/>
                <a:latin typeface="Garamond" panose="02020404030301010803" pitchFamily="18" charset="0"/>
              </a:rPr>
              <a:t> </a:t>
            </a:r>
            <a:endParaRPr lang="en-US" sz="1400" b="0" i="0">
              <a:solidFill>
                <a:srgbClr val="000000"/>
              </a:solidFill>
              <a:effectLst/>
              <a:latin typeface="Garamond" panose="02020404030301010803" pitchFamily="18" charset="0"/>
            </a:endParaRPr>
          </a:p>
          <a:p>
            <a:pPr algn="l" rtl="0" fontAlgn="base">
              <a:lnSpc>
                <a:spcPts val="1575"/>
              </a:lnSpc>
              <a:buNone/>
            </a:pPr>
            <a:r>
              <a:rPr lang="en-US" sz="1800" b="0" i="0">
                <a:solidFill>
                  <a:srgbClr val="000000"/>
                </a:solidFill>
                <a:effectLst/>
                <a:latin typeface="Garamond" panose="02020404030301010803" pitchFamily="18" charset="0"/>
              </a:rPr>
              <a:t>The Board must: </a:t>
            </a:r>
            <a:endParaRPr lang="en-US" sz="1400" b="0" i="0">
              <a:solidFill>
                <a:srgbClr val="000000"/>
              </a:solidFill>
              <a:effectLst/>
              <a:latin typeface="Garamond" panose="02020404030301010803" pitchFamily="18" charset="0"/>
            </a:endParaRPr>
          </a:p>
          <a:p>
            <a:pPr algn="l" rtl="0" fontAlgn="base">
              <a:lnSpc>
                <a:spcPts val="1575"/>
              </a:lnSpc>
              <a:buNone/>
            </a:pPr>
            <a:r>
              <a:rPr lang="en-US" sz="1800" b="0" i="0">
                <a:solidFill>
                  <a:srgbClr val="000000"/>
                </a:solidFill>
                <a:effectLst/>
                <a:latin typeface="Garamond" panose="02020404030301010803" pitchFamily="18" charset="0"/>
              </a:rPr>
              <a:t>(1) Hold quarterly meetings with the Chief of each law enforcement agency; </a:t>
            </a:r>
            <a:endParaRPr lang="en-US" sz="1400" b="0" i="0">
              <a:solidFill>
                <a:srgbClr val="000000"/>
              </a:solidFill>
              <a:effectLst/>
              <a:latin typeface="Garamond" panose="02020404030301010803" pitchFamily="18" charset="0"/>
            </a:endParaRPr>
          </a:p>
          <a:p>
            <a:pPr algn="l" rtl="0" fontAlgn="base">
              <a:lnSpc>
                <a:spcPts val="1575"/>
              </a:lnSpc>
              <a:buNone/>
            </a:pPr>
            <a:r>
              <a:rPr lang="en-US" sz="1800" b="0" i="0">
                <a:solidFill>
                  <a:srgbClr val="000000"/>
                </a:solidFill>
                <a:effectLst/>
                <a:latin typeface="Garamond" panose="02020404030301010803" pitchFamily="18" charset="0"/>
              </a:rPr>
              <a:t>(2) Appoint civilian members to the administrative charging committee and trial boards; </a:t>
            </a:r>
            <a:endParaRPr lang="en-US" sz="1400" b="0" i="0">
              <a:solidFill>
                <a:srgbClr val="000000"/>
              </a:solidFill>
              <a:effectLst/>
              <a:latin typeface="Garamond" panose="02020404030301010803" pitchFamily="18" charset="0"/>
            </a:endParaRPr>
          </a:p>
          <a:p>
            <a:pPr algn="l" rtl="0" fontAlgn="base">
              <a:lnSpc>
                <a:spcPts val="1575"/>
              </a:lnSpc>
              <a:buNone/>
            </a:pPr>
            <a:r>
              <a:rPr lang="en-US" sz="1800" b="0" i="0">
                <a:solidFill>
                  <a:srgbClr val="000000"/>
                </a:solidFill>
                <a:effectLst/>
                <a:latin typeface="Garamond" panose="02020404030301010803" pitchFamily="18" charset="0"/>
              </a:rPr>
              <a:t>(3) Receive complaints of police misconduct filed by a member of the public; </a:t>
            </a:r>
            <a:endParaRPr lang="en-US" sz="1400" b="0" i="0">
              <a:solidFill>
                <a:srgbClr val="000000"/>
              </a:solidFill>
              <a:effectLst/>
              <a:latin typeface="Garamond" panose="02020404030301010803" pitchFamily="18" charset="0"/>
            </a:endParaRPr>
          </a:p>
          <a:p>
            <a:pPr algn="l" rtl="0" fontAlgn="base">
              <a:lnSpc>
                <a:spcPts val="1575"/>
              </a:lnSpc>
              <a:buNone/>
            </a:pPr>
            <a:r>
              <a:rPr lang="en-US" sz="1800" b="0" i="0">
                <a:solidFill>
                  <a:srgbClr val="000000"/>
                </a:solidFill>
                <a:effectLst/>
                <a:latin typeface="Garamond" panose="02020404030301010803" pitchFamily="18" charset="0"/>
              </a:rPr>
              <a:t>(4)</a:t>
            </a:r>
            <a:r>
              <a:rPr lang="en-US" sz="1800" i="0">
                <a:solidFill>
                  <a:srgbClr val="000000"/>
                </a:solidFill>
                <a:effectLst/>
                <a:latin typeface="Garamond" panose="02020404030301010803" pitchFamily="18" charset="0"/>
              </a:rPr>
              <a:t> Review the outcomes of disciplinary matters considered by the administrative charging committee every quarter, including JHPD. </a:t>
            </a:r>
            <a:endParaRPr lang="en-US" sz="1400" i="0">
              <a:solidFill>
                <a:srgbClr val="000000"/>
              </a:solidFill>
              <a:effectLst/>
              <a:latin typeface="Garamond" panose="02020404030301010803" pitchFamily="18" charset="0"/>
            </a:endParaRPr>
          </a:p>
          <a:p>
            <a:pPr algn="l" rtl="0" fontAlgn="base">
              <a:lnSpc>
                <a:spcPts val="1575"/>
              </a:lnSpc>
              <a:buNone/>
            </a:pPr>
            <a:r>
              <a:rPr lang="en-US" sz="1800" b="0" i="0">
                <a:solidFill>
                  <a:srgbClr val="000000"/>
                </a:solidFill>
                <a:effectLst/>
                <a:latin typeface="Garamond" panose="02020404030301010803" pitchFamily="18" charset="0"/>
              </a:rPr>
              <a:t>(5) Advise the Mayor and the City Council on policing matters; and </a:t>
            </a:r>
            <a:endParaRPr lang="en-US" sz="1400" b="0" i="0">
              <a:solidFill>
                <a:srgbClr val="000000"/>
              </a:solidFill>
              <a:effectLst/>
              <a:latin typeface="Garamond" panose="02020404030301010803" pitchFamily="18" charset="0"/>
            </a:endParaRPr>
          </a:p>
          <a:p>
            <a:pPr algn="l" rtl="0" fontAlgn="base">
              <a:lnSpc>
                <a:spcPts val="1575"/>
              </a:lnSpc>
            </a:pPr>
            <a:r>
              <a:rPr lang="en-US" sz="1800" b="0" i="0">
                <a:solidFill>
                  <a:srgbClr val="000000"/>
                </a:solidFill>
                <a:effectLst/>
                <a:latin typeface="Garamond" panose="02020404030301010803" pitchFamily="18" charset="0"/>
              </a:rPr>
              <a:t>(6) Refer each complaint of police misconduct filed with the Board to the appropriate law enforcement agency within 3 days after receipt for investigation. </a:t>
            </a:r>
            <a:endParaRPr lang="en-US" sz="1400" b="0" i="0">
              <a:solidFill>
                <a:srgbClr val="000000"/>
              </a:solidFill>
              <a:effectLst/>
              <a:latin typeface="Garamond" panose="02020404030301010803" pitchFamily="18" charset="0"/>
            </a:endParaRPr>
          </a:p>
          <a:p>
            <a:pPr>
              <a:spcBef>
                <a:spcPts val="0"/>
              </a:spcBef>
              <a:buClr>
                <a:schemeClr val="dk1"/>
              </a:buClr>
              <a:buSzPts val="1100"/>
            </a:pPr>
            <a:endParaRPr sz="2400">
              <a:solidFill>
                <a:schemeClr val="dk1"/>
              </a:solidFill>
              <a:latin typeface="Garamond" panose="02020404030301010803" pitchFamily="18" charset="0"/>
              <a:ea typeface="Montserrat"/>
              <a:cs typeface="Montserrat"/>
              <a:sym typeface="Montserrat"/>
            </a:endParaRPr>
          </a:p>
        </p:txBody>
      </p:sp>
      <p:sp>
        <p:nvSpPr>
          <p:cNvPr id="3" name="Title 3">
            <a:extLst>
              <a:ext uri="{FF2B5EF4-FFF2-40B4-BE49-F238E27FC236}">
                <a16:creationId xmlns:a16="http://schemas.microsoft.com/office/drawing/2014/main" id="{F48CEA5F-7838-C76F-61A7-D52C6C4F24CF}"/>
              </a:ext>
            </a:extLst>
          </p:cNvPr>
          <p:cNvSpPr txBox="1">
            <a:spLocks/>
          </p:cNvSpPr>
          <p:nvPr/>
        </p:nvSpPr>
        <p:spPr>
          <a:xfrm>
            <a:off x="609600" y="503237"/>
            <a:ext cx="8229600" cy="563563"/>
          </a:xfrm>
          <a:prstGeom prst="rect">
            <a:avLst/>
          </a:prstGeom>
        </p:spPr>
        <p:txBody>
          <a:bodyPr>
            <a:noAutofit/>
          </a:bodyPr>
          <a:lstStyle>
            <a:lvl1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1pPr>
            <a:lvl2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2pPr>
            <a:lvl3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3pPr>
            <a:lvl4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4pPr>
            <a:lvl5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5pPr>
            <a:lvl6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6pPr>
            <a:lvl7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7pPr>
            <a:lvl8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8pPr>
            <a:lvl9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9pPr>
          </a:lstStyle>
          <a:p>
            <a:pPr hangingPunct="1"/>
            <a:r>
              <a:rPr lang="en-US" sz="6000">
                <a:solidFill>
                  <a:schemeClr val="bg1"/>
                </a:solidFill>
                <a:latin typeface="Garamond" panose="02020404030301010803" pitchFamily="18" charset="0"/>
              </a:rPr>
              <a:t>Baltimore City PAB</a:t>
            </a:r>
          </a:p>
        </p:txBody>
      </p:sp>
    </p:spTree>
    <p:extLst>
      <p:ext uri="{BB962C8B-B14F-4D97-AF65-F5344CB8AC3E}">
        <p14:creationId xmlns:p14="http://schemas.microsoft.com/office/powerpoint/2010/main" val="2988900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3929758-A54C-0E1A-25D5-F1E37698018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9876D3D-0E4C-49C2-B1B3-DE0BD3183F1A}"/>
              </a:ext>
            </a:extLst>
          </p:cNvPr>
          <p:cNvSpPr>
            <a:spLocks noGrp="1"/>
          </p:cNvSpPr>
          <p:nvPr>
            <p:ph type="title"/>
          </p:nvPr>
        </p:nvSpPr>
        <p:spPr>
          <a:xfrm>
            <a:off x="1001685" y="2969820"/>
            <a:ext cx="9913242" cy="2432278"/>
          </a:xfrm>
        </p:spPr>
        <p:txBody>
          <a:bodyPr>
            <a:normAutofit fontScale="90000"/>
          </a:bodyPr>
          <a:lstStyle/>
          <a:p>
            <a:r>
              <a:rPr lang="en-US">
                <a:latin typeface="Garamond" panose="02020404030301010803" pitchFamily="18" charset="0"/>
              </a:rPr>
              <a:t>Administrative Charging Committee</a:t>
            </a:r>
          </a:p>
        </p:txBody>
      </p:sp>
      <p:pic>
        <p:nvPicPr>
          <p:cNvPr id="7" name="Picture 6">
            <a:extLst>
              <a:ext uri="{FF2B5EF4-FFF2-40B4-BE49-F238E27FC236}">
                <a16:creationId xmlns:a16="http://schemas.microsoft.com/office/drawing/2014/main" id="{3A39FCB1-241D-293C-FEB9-FB0340EE69D1}"/>
              </a:ext>
            </a:extLst>
          </p:cNvPr>
          <p:cNvPicPr>
            <a:picLocks noChangeAspect="1"/>
          </p:cNvPicPr>
          <p:nvPr/>
        </p:nvPicPr>
        <p:blipFill>
          <a:blip r:embed="rId2"/>
          <a:stretch>
            <a:fillRect/>
          </a:stretch>
        </p:blipFill>
        <p:spPr>
          <a:xfrm>
            <a:off x="4846655" y="322809"/>
            <a:ext cx="6068272" cy="1952898"/>
          </a:xfrm>
          <a:prstGeom prst="rect">
            <a:avLst/>
          </a:prstGeom>
        </p:spPr>
      </p:pic>
    </p:spTree>
    <p:extLst>
      <p:ext uri="{BB962C8B-B14F-4D97-AF65-F5344CB8AC3E}">
        <p14:creationId xmlns:p14="http://schemas.microsoft.com/office/powerpoint/2010/main" val="189066839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40156B-ABAF-4D1E-AB1E-C632616438E8}"/>
              </a:ext>
            </a:extLst>
          </p:cNvPr>
          <p:cNvSpPr>
            <a:spLocks noGrp="1"/>
          </p:cNvSpPr>
          <p:nvPr>
            <p:ph type="body" idx="1"/>
          </p:nvPr>
        </p:nvSpPr>
        <p:spPr>
          <a:xfrm>
            <a:off x="510986" y="1470452"/>
            <a:ext cx="5585014" cy="5235148"/>
          </a:xfrm>
        </p:spPr>
        <p:txBody>
          <a:bodyPr>
            <a:noAutofit/>
          </a:bodyPr>
          <a:lstStyle/>
          <a:p>
            <a:pPr>
              <a:buClr>
                <a:srgbClr val="6AACE4"/>
              </a:buClr>
              <a:buFont typeface="Wingdings" panose="05000000000000000000" pitchFamily="2" charset="2"/>
              <a:buChar char="Ø"/>
            </a:pPr>
            <a:r>
              <a:rPr lang="en-US" sz="1800">
                <a:solidFill>
                  <a:schemeClr val="accent5">
                    <a:lumMod val="50000"/>
                  </a:schemeClr>
                </a:solidFill>
                <a:latin typeface="Garamond" panose="02020404030301010803" pitchFamily="18" charset="0"/>
              </a:rPr>
              <a:t>8:30 a.m. – Arrival and Breakfast</a:t>
            </a:r>
          </a:p>
          <a:p>
            <a:pPr>
              <a:buClr>
                <a:srgbClr val="6AACE4"/>
              </a:buClr>
              <a:buFont typeface="Wingdings" panose="05000000000000000000" pitchFamily="2" charset="2"/>
              <a:buChar char="Ø"/>
            </a:pPr>
            <a:r>
              <a:rPr lang="en-US" sz="1800">
                <a:solidFill>
                  <a:schemeClr val="accent5">
                    <a:lumMod val="50000"/>
                  </a:schemeClr>
                </a:solidFill>
                <a:latin typeface="Garamond" panose="02020404030301010803" pitchFamily="18" charset="0"/>
              </a:rPr>
              <a:t>9:00 a.m. – Welcome</a:t>
            </a:r>
          </a:p>
          <a:p>
            <a:pPr>
              <a:buClr>
                <a:srgbClr val="6AACE4"/>
              </a:buClr>
              <a:buFont typeface="Wingdings" panose="05000000000000000000" pitchFamily="2" charset="2"/>
              <a:buChar char="Ø"/>
            </a:pPr>
            <a:r>
              <a:rPr lang="en-US" sz="1800">
                <a:solidFill>
                  <a:schemeClr val="accent5">
                    <a:lumMod val="50000"/>
                  </a:schemeClr>
                </a:solidFill>
                <a:latin typeface="Garamond" panose="02020404030301010803" pitchFamily="18" charset="0"/>
              </a:rPr>
              <a:t>9:05 a.m. – Opening Remarks &amp; Introduction of Facilitators </a:t>
            </a:r>
          </a:p>
          <a:p>
            <a:pPr>
              <a:buClr>
                <a:srgbClr val="6AACE4"/>
              </a:buClr>
              <a:buFont typeface="Wingdings" panose="05000000000000000000" pitchFamily="2" charset="2"/>
              <a:buChar char="Ø"/>
            </a:pPr>
            <a:r>
              <a:rPr lang="en-US" sz="1800">
                <a:solidFill>
                  <a:schemeClr val="accent5">
                    <a:lumMod val="50000"/>
                  </a:schemeClr>
                </a:solidFill>
                <a:latin typeface="Garamond" panose="02020404030301010803" pitchFamily="18" charset="0"/>
              </a:rPr>
              <a:t>9:10 a.m. – Ice Breaker</a:t>
            </a:r>
          </a:p>
          <a:p>
            <a:pPr>
              <a:buClr>
                <a:srgbClr val="6AACE4"/>
              </a:buClr>
              <a:buFont typeface="Wingdings" panose="05000000000000000000" pitchFamily="2" charset="2"/>
              <a:buChar char="Ø"/>
            </a:pPr>
            <a:r>
              <a:rPr lang="en-US" sz="1800">
                <a:solidFill>
                  <a:schemeClr val="accent5">
                    <a:lumMod val="50000"/>
                  </a:schemeClr>
                </a:solidFill>
                <a:latin typeface="Garamond" panose="02020404030301010803" pitchFamily="18" charset="0"/>
              </a:rPr>
              <a:t>9:40 am – Overview of Community Safety &amp; Strengthening Act &amp; Police Accountability in Baltimore City </a:t>
            </a:r>
          </a:p>
          <a:p>
            <a:pPr>
              <a:buClr>
                <a:srgbClr val="6AACE4"/>
              </a:buClr>
              <a:buFont typeface="Wingdings" panose="05000000000000000000" pitchFamily="2" charset="2"/>
              <a:buChar char="Ø"/>
            </a:pPr>
            <a:r>
              <a:rPr lang="en-US" sz="1800">
                <a:solidFill>
                  <a:schemeClr val="accent5">
                    <a:lumMod val="50000"/>
                  </a:schemeClr>
                </a:solidFill>
                <a:latin typeface="Garamond" panose="02020404030301010803" pitchFamily="18" charset="0"/>
              </a:rPr>
              <a:t>10:00 a.m. – Overview of Committee Descriptions and JHPAB Updates</a:t>
            </a:r>
          </a:p>
          <a:p>
            <a:pPr lvl="0">
              <a:buClr>
                <a:srgbClr val="6AACE4"/>
              </a:buClr>
              <a:buFont typeface="Wingdings" panose="05000000000000000000" pitchFamily="2" charset="2"/>
              <a:buChar char="Ø"/>
            </a:pPr>
            <a:r>
              <a:rPr lang="en-US" sz="1800">
                <a:solidFill>
                  <a:schemeClr val="accent5">
                    <a:lumMod val="50000"/>
                  </a:schemeClr>
                </a:solidFill>
                <a:latin typeface="Garamond" panose="02020404030301010803" pitchFamily="18" charset="0"/>
              </a:rPr>
              <a:t>10:10 a.m. – 10-Minute Break</a:t>
            </a:r>
          </a:p>
          <a:p>
            <a:pPr lvl="0">
              <a:buClr>
                <a:srgbClr val="6AACE4"/>
              </a:buClr>
              <a:buFont typeface="Wingdings" panose="05000000000000000000" pitchFamily="2" charset="2"/>
              <a:buChar char="Ø"/>
            </a:pPr>
            <a:r>
              <a:rPr lang="en-US" sz="1800">
                <a:solidFill>
                  <a:schemeClr val="accent5">
                    <a:lumMod val="50000"/>
                  </a:schemeClr>
                </a:solidFill>
                <a:latin typeface="Garamond" panose="02020404030301010803" pitchFamily="18" charset="0"/>
              </a:rPr>
              <a:t>10:20 a.m. – Great Expectations</a:t>
            </a:r>
          </a:p>
          <a:p>
            <a:pPr lvl="1">
              <a:buClr>
                <a:srgbClr val="6AACE4"/>
              </a:buClr>
              <a:buFont typeface="Wingdings" panose="05000000000000000000" pitchFamily="2" charset="2"/>
              <a:buChar char="Ø"/>
            </a:pPr>
            <a:r>
              <a:rPr lang="en-US" sz="1800">
                <a:solidFill>
                  <a:schemeClr val="accent5">
                    <a:lumMod val="50000"/>
                  </a:schemeClr>
                </a:solidFill>
                <a:latin typeface="Garamond" panose="02020404030301010803" pitchFamily="18" charset="0"/>
              </a:rPr>
              <a:t>“How to Be an Effective Board Member”</a:t>
            </a:r>
          </a:p>
          <a:p>
            <a:pPr lvl="0">
              <a:buClr>
                <a:srgbClr val="6AACE4"/>
              </a:buClr>
              <a:buFont typeface="Wingdings" panose="05000000000000000000" pitchFamily="2" charset="2"/>
              <a:buChar char="Ø"/>
            </a:pPr>
            <a:r>
              <a:rPr lang="en-US" sz="1800">
                <a:solidFill>
                  <a:schemeClr val="accent5">
                    <a:lumMod val="50000"/>
                  </a:schemeClr>
                </a:solidFill>
                <a:latin typeface="Garamond" panose="02020404030301010803" pitchFamily="18" charset="0"/>
              </a:rPr>
              <a:t>11:30 a.m. – GAP Training</a:t>
            </a:r>
          </a:p>
          <a:p>
            <a:endParaRPr lang="en-US" sz="2000">
              <a:latin typeface="Garamond" panose="02020404030301010803" pitchFamily="18" charset="0"/>
            </a:endParaRPr>
          </a:p>
          <a:p>
            <a:pPr lvl="1"/>
            <a:endParaRPr lang="en-US" sz="1400" i="1">
              <a:latin typeface="Garamond" panose="02020404030301010803" pitchFamily="18" charset="0"/>
            </a:endParaRPr>
          </a:p>
          <a:p>
            <a:pPr marL="457200" lvl="1" indent="0">
              <a:buNone/>
            </a:pPr>
            <a:endParaRPr lang="en-US" sz="1400">
              <a:latin typeface="Garamond" panose="02020404030301010803" pitchFamily="18" charset="0"/>
            </a:endParaRPr>
          </a:p>
          <a:p>
            <a:pPr marL="0" indent="0">
              <a:buNone/>
            </a:pPr>
            <a:endParaRPr lang="en-US" sz="1400"/>
          </a:p>
        </p:txBody>
      </p:sp>
      <p:sp>
        <p:nvSpPr>
          <p:cNvPr id="3" name="Discussion Agenda">
            <a:extLst>
              <a:ext uri="{FF2B5EF4-FFF2-40B4-BE49-F238E27FC236}">
                <a16:creationId xmlns:a16="http://schemas.microsoft.com/office/drawing/2014/main" id="{339EEE15-1418-4D49-941A-6D90208A8017}"/>
              </a:ext>
            </a:extLst>
          </p:cNvPr>
          <p:cNvSpPr txBox="1">
            <a:spLocks noGrp="1"/>
          </p:cNvSpPr>
          <p:nvPr>
            <p:ph type="title"/>
          </p:nvPr>
        </p:nvSpPr>
        <p:spPr>
          <a:xfrm>
            <a:off x="510986" y="619781"/>
            <a:ext cx="8229600" cy="563563"/>
          </a:xfrm>
          <a:prstGeom prst="rect">
            <a:avLst/>
          </a:prstGeom>
        </p:spPr>
        <p:txBody>
          <a:bodyPr>
            <a:noAutofit/>
          </a:bodyPr>
          <a:lstStyle>
            <a:lvl1pPr defTabSz="233679">
              <a:spcBef>
                <a:spcPts val="1200"/>
              </a:spcBef>
              <a:defRPr sz="3080"/>
            </a:lvl1pPr>
          </a:lstStyle>
          <a:p>
            <a:r>
              <a:rPr lang="en-US" sz="3500">
                <a:latin typeface="Garamond" panose="02020404030301010803" pitchFamily="18" charset="0"/>
                <a:ea typeface="Gadugi" panose="020B0502040204020203" pitchFamily="34" charset="0"/>
              </a:rPr>
              <a:t>Agenda</a:t>
            </a:r>
            <a:endParaRPr sz="3500">
              <a:latin typeface="Garamond" panose="02020404030301010803" pitchFamily="18" charset="0"/>
              <a:ea typeface="Gadugi" panose="020B0502040204020203" pitchFamily="34" charset="0"/>
            </a:endParaRPr>
          </a:p>
        </p:txBody>
      </p:sp>
      <p:sp>
        <p:nvSpPr>
          <p:cNvPr id="4" name="Text Placeholder 1">
            <a:extLst>
              <a:ext uri="{FF2B5EF4-FFF2-40B4-BE49-F238E27FC236}">
                <a16:creationId xmlns:a16="http://schemas.microsoft.com/office/drawing/2014/main" id="{05A3B727-CFDB-03FB-637D-1A55DF62516E}"/>
              </a:ext>
            </a:extLst>
          </p:cNvPr>
          <p:cNvSpPr txBox="1">
            <a:spLocks/>
          </p:cNvSpPr>
          <p:nvPr/>
        </p:nvSpPr>
        <p:spPr>
          <a:xfrm>
            <a:off x="6219234" y="1470452"/>
            <a:ext cx="5585014" cy="52351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Autofit/>
          </a:bodyPr>
          <a:lstStyle>
            <a:lvl1pPr marL="244922" marR="0" indent="-244922" algn="l" defTabSz="584200" rtl="0" latinLnBrk="0">
              <a:lnSpc>
                <a:spcPct val="100000"/>
              </a:lnSpc>
              <a:spcBef>
                <a:spcPts val="1000"/>
              </a:spcBef>
              <a:spcAft>
                <a:spcPts val="0"/>
              </a:spcAft>
              <a:buClrTx/>
              <a:buSzPct val="100000"/>
              <a:buFontTx/>
              <a:buBlip>
                <a:blip r:embed="rId3"/>
              </a:buBlip>
              <a:tabLst/>
              <a:defRPr sz="3000" b="0" i="0" u="none" strike="noStrike" cap="none" spc="0" baseline="0">
                <a:solidFill>
                  <a:srgbClr val="000000"/>
                </a:solidFill>
                <a:uFillTx/>
                <a:latin typeface="Gentona Book"/>
                <a:ea typeface="Gentona Book"/>
                <a:cs typeface="Gentona Book"/>
                <a:sym typeface="Gentona Book"/>
              </a:defRPr>
            </a:lvl1pPr>
            <a:lvl2pPr marL="742950" marR="0" indent="-285750" algn="l" defTabSz="584200" rtl="0" latinLnBrk="0">
              <a:lnSpc>
                <a:spcPct val="100000"/>
              </a:lnSpc>
              <a:spcBef>
                <a:spcPts val="1000"/>
              </a:spcBef>
              <a:spcAft>
                <a:spcPts val="0"/>
              </a:spcAft>
              <a:buClrTx/>
              <a:buSzPct val="100000"/>
              <a:buFontTx/>
              <a:buChar char="•"/>
              <a:tabLst/>
              <a:defRPr sz="3000" b="0" i="0" u="none" strike="noStrike" cap="none" spc="0" baseline="0">
                <a:solidFill>
                  <a:srgbClr val="000000"/>
                </a:solidFill>
                <a:uFillTx/>
                <a:latin typeface="Gentona Book"/>
                <a:ea typeface="Gentona Book"/>
                <a:cs typeface="Gentona Book"/>
                <a:sym typeface="Gentona Book"/>
              </a:defRPr>
            </a:lvl2pPr>
            <a:lvl3pPr marL="1257268" marR="0" indent="-342890" algn="l" defTabSz="584200" rtl="0" latinLnBrk="0">
              <a:lnSpc>
                <a:spcPct val="100000"/>
              </a:lnSpc>
              <a:spcBef>
                <a:spcPts val="1000"/>
              </a:spcBef>
              <a:spcAft>
                <a:spcPts val="0"/>
              </a:spcAft>
              <a:buClrTx/>
              <a:buSzPct val="100000"/>
              <a:buFontTx/>
              <a:buChar char="o"/>
              <a:tabLst/>
              <a:defRPr sz="3000" b="0" i="0" u="none" strike="noStrike" cap="none" spc="0" baseline="0">
                <a:solidFill>
                  <a:srgbClr val="000000"/>
                </a:solidFill>
                <a:uFillTx/>
                <a:latin typeface="Gentona Book"/>
                <a:ea typeface="Gentona Book"/>
                <a:cs typeface="Gentona Book"/>
                <a:sym typeface="Gentona Book"/>
              </a:defRPr>
            </a:lvl3pPr>
            <a:lvl4pPr marL="1752600" marR="0" indent="-381000" algn="l" defTabSz="584200" rtl="0" latinLnBrk="0">
              <a:lnSpc>
                <a:spcPct val="100000"/>
              </a:lnSpc>
              <a:spcBef>
                <a:spcPts val="1000"/>
              </a:spcBef>
              <a:spcAft>
                <a:spcPts val="0"/>
              </a:spcAft>
              <a:buClrTx/>
              <a:buSzPct val="100000"/>
              <a:buFontTx/>
              <a:buChar char="•"/>
              <a:tabLst/>
              <a:defRPr sz="3000" b="0" i="0" u="none" strike="noStrike" cap="none" spc="0" baseline="0">
                <a:solidFill>
                  <a:srgbClr val="000000"/>
                </a:solidFill>
                <a:uFillTx/>
                <a:latin typeface="Gentona Book"/>
                <a:ea typeface="Gentona Book"/>
                <a:cs typeface="Gentona Book"/>
                <a:sym typeface="Gentona Book"/>
              </a:defRPr>
            </a:lvl4pPr>
            <a:lvl5pPr marL="2209800" marR="0" indent="-381000" algn="l" defTabSz="584200" rtl="0" latinLnBrk="0">
              <a:lnSpc>
                <a:spcPct val="100000"/>
              </a:lnSpc>
              <a:spcBef>
                <a:spcPts val="1000"/>
              </a:spcBef>
              <a:spcAft>
                <a:spcPts val="0"/>
              </a:spcAft>
              <a:buClrTx/>
              <a:buSzPct val="100000"/>
              <a:buFontTx/>
              <a:buChar char="•"/>
              <a:tabLst/>
              <a:defRPr sz="3000" b="0" i="0" u="none" strike="noStrike" cap="none" spc="0" baseline="0">
                <a:solidFill>
                  <a:srgbClr val="000000"/>
                </a:solidFill>
                <a:uFillTx/>
                <a:latin typeface="Gentona Book"/>
                <a:ea typeface="Gentona Book"/>
                <a:cs typeface="Gentona Book"/>
                <a:sym typeface="Gentona Book"/>
              </a:defRPr>
            </a:lvl5pPr>
            <a:lvl6pPr marL="2667000" marR="0" indent="-381000" algn="l" defTabSz="584200" rtl="0" latinLnBrk="0">
              <a:lnSpc>
                <a:spcPct val="100000"/>
              </a:lnSpc>
              <a:spcBef>
                <a:spcPts val="1000"/>
              </a:spcBef>
              <a:spcAft>
                <a:spcPts val="0"/>
              </a:spcAft>
              <a:buClrTx/>
              <a:buSzPct val="100000"/>
              <a:buFont typeface="Arial"/>
              <a:buChar char="•"/>
              <a:tabLst/>
              <a:defRPr sz="3000" b="0" i="0" u="none" strike="noStrike" cap="none" spc="0" baseline="0">
                <a:solidFill>
                  <a:srgbClr val="000000"/>
                </a:solidFill>
                <a:uFillTx/>
                <a:latin typeface="Gentona Book"/>
                <a:ea typeface="Gentona Book"/>
                <a:cs typeface="Gentona Book"/>
                <a:sym typeface="Gentona Book"/>
              </a:defRPr>
            </a:lvl6pPr>
            <a:lvl7pPr marL="3124200" marR="0" indent="-381000" algn="l" defTabSz="584200" rtl="0" latinLnBrk="0">
              <a:lnSpc>
                <a:spcPct val="100000"/>
              </a:lnSpc>
              <a:spcBef>
                <a:spcPts val="1000"/>
              </a:spcBef>
              <a:spcAft>
                <a:spcPts val="0"/>
              </a:spcAft>
              <a:buClrTx/>
              <a:buSzPct val="100000"/>
              <a:buFont typeface="Arial"/>
              <a:buChar char="•"/>
              <a:tabLst/>
              <a:defRPr sz="3000" b="0" i="0" u="none" strike="noStrike" cap="none" spc="0" baseline="0">
                <a:solidFill>
                  <a:srgbClr val="000000"/>
                </a:solidFill>
                <a:uFillTx/>
                <a:latin typeface="Gentona Book"/>
                <a:ea typeface="Gentona Book"/>
                <a:cs typeface="Gentona Book"/>
                <a:sym typeface="Gentona Book"/>
              </a:defRPr>
            </a:lvl7pPr>
            <a:lvl8pPr marL="3581400" marR="0" indent="-381000" algn="l" defTabSz="584200" rtl="0" latinLnBrk="0">
              <a:lnSpc>
                <a:spcPct val="100000"/>
              </a:lnSpc>
              <a:spcBef>
                <a:spcPts val="1000"/>
              </a:spcBef>
              <a:spcAft>
                <a:spcPts val="0"/>
              </a:spcAft>
              <a:buClrTx/>
              <a:buSzPct val="100000"/>
              <a:buFont typeface="Arial"/>
              <a:buChar char="•"/>
              <a:tabLst/>
              <a:defRPr sz="3000" b="0" i="0" u="none" strike="noStrike" cap="none" spc="0" baseline="0">
                <a:solidFill>
                  <a:srgbClr val="000000"/>
                </a:solidFill>
                <a:uFillTx/>
                <a:latin typeface="Gentona Book"/>
                <a:ea typeface="Gentona Book"/>
                <a:cs typeface="Gentona Book"/>
                <a:sym typeface="Gentona Book"/>
              </a:defRPr>
            </a:lvl8pPr>
            <a:lvl9pPr marL="4038600" marR="0" indent="-381000" algn="l" defTabSz="584200" rtl="0" latinLnBrk="0">
              <a:lnSpc>
                <a:spcPct val="100000"/>
              </a:lnSpc>
              <a:spcBef>
                <a:spcPts val="1000"/>
              </a:spcBef>
              <a:spcAft>
                <a:spcPts val="0"/>
              </a:spcAft>
              <a:buClrTx/>
              <a:buSzPct val="100000"/>
              <a:buFont typeface="Arial"/>
              <a:buChar char="•"/>
              <a:tabLst/>
              <a:defRPr sz="3000" b="0" i="0" u="none" strike="noStrike" cap="none" spc="0" baseline="0">
                <a:solidFill>
                  <a:srgbClr val="000000"/>
                </a:solidFill>
                <a:uFillTx/>
                <a:latin typeface="Gentona Book"/>
                <a:ea typeface="Gentona Book"/>
                <a:cs typeface="Gentona Book"/>
                <a:sym typeface="Gentona Book"/>
              </a:defRPr>
            </a:lvl9pPr>
          </a:lstStyle>
          <a:p>
            <a:pPr hangingPunct="1">
              <a:buClr>
                <a:srgbClr val="6AACE4"/>
              </a:buClr>
              <a:buFont typeface="Wingdings" panose="05000000000000000000" pitchFamily="2" charset="2"/>
              <a:buChar char="Ø"/>
            </a:pPr>
            <a:r>
              <a:rPr lang="en-US" sz="1800">
                <a:solidFill>
                  <a:schemeClr val="accent5">
                    <a:lumMod val="50000"/>
                  </a:schemeClr>
                </a:solidFill>
                <a:latin typeface="Garamond" panose="02020404030301010803" pitchFamily="18" charset="0"/>
              </a:rPr>
              <a:t>12:00 p.m. – Lunch</a:t>
            </a:r>
          </a:p>
          <a:p>
            <a:pPr hangingPunct="1">
              <a:buClr>
                <a:srgbClr val="6AACE4"/>
              </a:buClr>
              <a:buFont typeface="Wingdings" panose="05000000000000000000" pitchFamily="2" charset="2"/>
              <a:buChar char="Ø"/>
            </a:pPr>
            <a:r>
              <a:rPr lang="en-US" sz="1800">
                <a:solidFill>
                  <a:schemeClr val="accent5">
                    <a:lumMod val="50000"/>
                  </a:schemeClr>
                </a:solidFill>
                <a:latin typeface="Garamond" panose="02020404030301010803" pitchFamily="18" charset="0"/>
              </a:rPr>
              <a:t>12:45 p.m. – History of Oversight</a:t>
            </a:r>
          </a:p>
          <a:p>
            <a:pPr lvl="1" hangingPunct="1">
              <a:buClr>
                <a:srgbClr val="6AACE4"/>
              </a:buClr>
              <a:buFont typeface="Wingdings" panose="05000000000000000000" pitchFamily="2" charset="2"/>
              <a:buChar char="Ø"/>
            </a:pPr>
            <a:r>
              <a:rPr lang="en-US" sz="1800">
                <a:solidFill>
                  <a:schemeClr val="accent5">
                    <a:lumMod val="50000"/>
                  </a:schemeClr>
                </a:solidFill>
                <a:latin typeface="Garamond" panose="02020404030301010803" pitchFamily="18" charset="0"/>
              </a:rPr>
              <a:t>Team Building Activity</a:t>
            </a:r>
          </a:p>
          <a:p>
            <a:pPr hangingPunct="1">
              <a:buClr>
                <a:srgbClr val="6AACE4"/>
              </a:buClr>
              <a:buFont typeface="Wingdings" panose="05000000000000000000" pitchFamily="2" charset="2"/>
              <a:buChar char="Ø"/>
            </a:pPr>
            <a:r>
              <a:rPr lang="en-US" sz="1800">
                <a:solidFill>
                  <a:schemeClr val="accent5">
                    <a:lumMod val="50000"/>
                  </a:schemeClr>
                </a:solidFill>
                <a:latin typeface="Garamond" panose="02020404030301010803" pitchFamily="18" charset="0"/>
              </a:rPr>
              <a:t>2:15 p.m. – Break</a:t>
            </a:r>
          </a:p>
          <a:p>
            <a:pPr hangingPunct="1">
              <a:buClr>
                <a:srgbClr val="6AACE4"/>
              </a:buClr>
              <a:buFont typeface="Wingdings" panose="05000000000000000000" pitchFamily="2" charset="2"/>
              <a:buChar char="Ø"/>
            </a:pPr>
            <a:r>
              <a:rPr lang="en-US" sz="1800">
                <a:solidFill>
                  <a:schemeClr val="accent5">
                    <a:lumMod val="50000"/>
                  </a:schemeClr>
                </a:solidFill>
                <a:latin typeface="Garamond" panose="02020404030301010803" pitchFamily="18" charset="0"/>
              </a:rPr>
              <a:t>2:30 p.m. – Scenario-Based Learning</a:t>
            </a:r>
          </a:p>
          <a:p>
            <a:pPr hangingPunct="1">
              <a:buClr>
                <a:srgbClr val="6AACE4"/>
              </a:buClr>
              <a:buFont typeface="Wingdings" panose="05000000000000000000" pitchFamily="2" charset="2"/>
              <a:buChar char="Ø"/>
            </a:pPr>
            <a:r>
              <a:rPr lang="en-US" sz="1800">
                <a:solidFill>
                  <a:schemeClr val="accent5">
                    <a:lumMod val="50000"/>
                  </a:schemeClr>
                </a:solidFill>
                <a:latin typeface="Garamond" panose="02020404030301010803" pitchFamily="18" charset="0"/>
              </a:rPr>
              <a:t>4:30 p.m. – Questions/Next Steps</a:t>
            </a:r>
          </a:p>
          <a:p>
            <a:pPr hangingPunct="1">
              <a:buClr>
                <a:srgbClr val="6AACE4"/>
              </a:buClr>
              <a:buFont typeface="Wingdings" panose="05000000000000000000" pitchFamily="2" charset="2"/>
              <a:buChar char="Ø"/>
            </a:pPr>
            <a:r>
              <a:rPr lang="en-US" sz="1800">
                <a:solidFill>
                  <a:schemeClr val="accent5">
                    <a:lumMod val="50000"/>
                  </a:schemeClr>
                </a:solidFill>
                <a:latin typeface="Garamond" panose="02020404030301010803" pitchFamily="18" charset="0"/>
              </a:rPr>
              <a:t>4:45 p.m. – Closing Remarks</a:t>
            </a:r>
          </a:p>
          <a:p>
            <a:pPr marL="0" indent="0" hangingPunct="1">
              <a:buNone/>
            </a:pPr>
            <a:endParaRPr lang="en-US" sz="2000">
              <a:latin typeface="Garamond" panose="02020404030301010803" pitchFamily="18" charset="0"/>
            </a:endParaRPr>
          </a:p>
          <a:p>
            <a:pPr lvl="1" hangingPunct="1"/>
            <a:endParaRPr lang="en-US" sz="1400" i="1">
              <a:latin typeface="Garamond" panose="02020404030301010803" pitchFamily="18" charset="0"/>
            </a:endParaRPr>
          </a:p>
          <a:p>
            <a:pPr marL="457200" lvl="1" indent="0" hangingPunct="1">
              <a:buFontTx/>
              <a:buNone/>
            </a:pPr>
            <a:endParaRPr lang="en-US" sz="1400">
              <a:latin typeface="Garamond" panose="02020404030301010803" pitchFamily="18" charset="0"/>
            </a:endParaRPr>
          </a:p>
          <a:p>
            <a:pPr marL="0" indent="0" hangingPunct="1">
              <a:buFontTx/>
              <a:buNone/>
            </a:pPr>
            <a:endParaRPr lang="en-US" sz="1400"/>
          </a:p>
        </p:txBody>
      </p:sp>
    </p:spTree>
    <p:extLst>
      <p:ext uri="{BB962C8B-B14F-4D97-AF65-F5344CB8AC3E}">
        <p14:creationId xmlns:p14="http://schemas.microsoft.com/office/powerpoint/2010/main" val="85879173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48DBD-DEC9-526E-0745-56978E50A568}"/>
            </a:ext>
          </a:extLst>
        </p:cNvPr>
        <p:cNvGrpSpPr/>
        <p:nvPr/>
      </p:nvGrpSpPr>
      <p:grpSpPr>
        <a:xfrm>
          <a:off x="0" y="0"/>
          <a:ext cx="0" cy="0"/>
          <a:chOff x="0" y="0"/>
          <a:chExt cx="0" cy="0"/>
        </a:xfrm>
      </p:grpSpPr>
      <p:sp>
        <p:nvSpPr>
          <p:cNvPr id="2" name="Google Shape;275;p19">
            <a:extLst>
              <a:ext uri="{FF2B5EF4-FFF2-40B4-BE49-F238E27FC236}">
                <a16:creationId xmlns:a16="http://schemas.microsoft.com/office/drawing/2014/main" id="{78E0488E-3299-0421-82B4-03491BC967B6}"/>
              </a:ext>
            </a:extLst>
          </p:cNvPr>
          <p:cNvSpPr txBox="1"/>
          <p:nvPr/>
        </p:nvSpPr>
        <p:spPr>
          <a:xfrm>
            <a:off x="416689" y="1291348"/>
            <a:ext cx="11644131" cy="4924385"/>
          </a:xfrm>
          <a:prstGeom prst="rect">
            <a:avLst/>
          </a:prstGeom>
          <a:noFill/>
          <a:ln>
            <a:noFill/>
          </a:ln>
        </p:spPr>
        <p:txBody>
          <a:bodyPr spcFirstLastPara="1" wrap="square" lIns="121900" tIns="121900" rIns="121900" bIns="121900" anchor="t" anchorCtr="0">
            <a:spAutoFit/>
          </a:bodyPr>
          <a:lstStyle/>
          <a:p>
            <a:pPr algn="l" rtl="0" fontAlgn="base">
              <a:lnSpc>
                <a:spcPts val="1564"/>
              </a:lnSpc>
              <a:spcAft>
                <a:spcPts val="800"/>
              </a:spcAft>
              <a:buNone/>
            </a:pPr>
            <a:r>
              <a:rPr lang="en-US" sz="1800" b="1" i="0" u="sng">
                <a:solidFill>
                  <a:srgbClr val="000000"/>
                </a:solidFill>
                <a:effectLst/>
                <a:latin typeface="Garamond" panose="02020404030301010803" pitchFamily="18" charset="0"/>
              </a:rPr>
              <a:t>Administrative Charging Committee, BCC </a:t>
            </a:r>
            <a:r>
              <a:rPr lang="en-US" sz="1800" b="1" i="0" u="sng" strike="noStrike">
                <a:solidFill>
                  <a:schemeClr val="accent5"/>
                </a:solidFill>
                <a:effectLst/>
                <a:latin typeface="Garamond" panose="02020404030301010803" pitchFamily="18" charset="0"/>
                <a:hlinkClick r:id="rId3">
                  <a:extLst>
                    <a:ext uri="{A12FA001-AC4F-418D-AE19-62706E023703}">
                      <ahyp:hlinkClr xmlns:ahyp="http://schemas.microsoft.com/office/drawing/2018/hyperlinkcolor" val="tx"/>
                    </a:ext>
                  </a:extLst>
                </a:hlinkClick>
              </a:rPr>
              <a:t>Article 1, § 11-10(H)</a:t>
            </a:r>
            <a:r>
              <a:rPr lang="en-US" sz="1800" b="0" i="0">
                <a:solidFill>
                  <a:schemeClr val="accent5"/>
                </a:solidFill>
                <a:effectLst/>
                <a:latin typeface="Garamond" panose="02020404030301010803" pitchFamily="18" charset="0"/>
              </a:rPr>
              <a:t> </a:t>
            </a:r>
          </a:p>
          <a:p>
            <a:pPr algn="l" rtl="0" fontAlgn="base">
              <a:lnSpc>
                <a:spcPts val="1564"/>
              </a:lnSpc>
              <a:spcAft>
                <a:spcPts val="800"/>
              </a:spcAft>
              <a:buNone/>
            </a:pPr>
            <a:r>
              <a:rPr lang="en-US" sz="1800" b="0" i="0">
                <a:solidFill>
                  <a:srgbClr val="000000"/>
                </a:solidFill>
                <a:effectLst/>
                <a:latin typeface="Garamond" panose="02020404030301010803" pitchFamily="18" charset="0"/>
              </a:rPr>
              <a:t>The Committee must: </a:t>
            </a:r>
            <a:endParaRPr lang="en-US" sz="1400" b="0" i="0">
              <a:solidFill>
                <a:srgbClr val="000000"/>
              </a:solidFill>
              <a:effectLst/>
              <a:latin typeface="Garamond" panose="02020404030301010803" pitchFamily="18" charset="0"/>
            </a:endParaRPr>
          </a:p>
          <a:p>
            <a:pPr algn="l" rtl="0" fontAlgn="base">
              <a:lnSpc>
                <a:spcPts val="1575"/>
              </a:lnSpc>
              <a:buNone/>
            </a:pPr>
            <a:r>
              <a:rPr lang="en-US" sz="1800" b="0" i="0">
                <a:solidFill>
                  <a:srgbClr val="000000"/>
                </a:solidFill>
                <a:effectLst/>
                <a:latin typeface="Garamond" panose="02020404030301010803" pitchFamily="18" charset="0"/>
              </a:rPr>
              <a:t>(</a:t>
            </a:r>
            <a:r>
              <a:rPr lang="en-US" sz="1800" b="0" i="0" err="1">
                <a:solidFill>
                  <a:srgbClr val="000000"/>
                </a:solidFill>
                <a:effectLst/>
                <a:latin typeface="Garamond" panose="02020404030301010803" pitchFamily="18" charset="0"/>
              </a:rPr>
              <a:t>i</a:t>
            </a:r>
            <a:r>
              <a:rPr lang="en-US" sz="1800" b="0" i="0">
                <a:solidFill>
                  <a:srgbClr val="000000"/>
                </a:solidFill>
                <a:effectLst/>
                <a:latin typeface="Garamond" panose="02020404030301010803" pitchFamily="18" charset="0"/>
              </a:rPr>
              <a:t>) Review the findings of each law enforcement agency's investigation forwarded by the agency to the Committee; </a:t>
            </a:r>
            <a:endParaRPr lang="en-US" sz="1100" b="0" i="0">
              <a:solidFill>
                <a:srgbClr val="000000"/>
              </a:solidFill>
              <a:effectLst/>
              <a:latin typeface="Garamond" panose="02020404030301010803" pitchFamily="18" charset="0"/>
            </a:endParaRPr>
          </a:p>
          <a:p>
            <a:pPr algn="l" rtl="0" fontAlgn="base">
              <a:lnSpc>
                <a:spcPts val="1575"/>
              </a:lnSpc>
              <a:buNone/>
            </a:pPr>
            <a:r>
              <a:rPr lang="en-US" sz="1800" b="0" i="0">
                <a:solidFill>
                  <a:srgbClr val="000000"/>
                </a:solidFill>
                <a:effectLst/>
                <a:latin typeface="Garamond" panose="02020404030301010803" pitchFamily="18" charset="0"/>
              </a:rPr>
              <a:t>(ii) Review any body camera footage that may be relevant to the matters covered in the complaint of police misconduct; </a:t>
            </a:r>
            <a:endParaRPr lang="en-US" sz="1100" b="0" i="0">
              <a:solidFill>
                <a:srgbClr val="000000"/>
              </a:solidFill>
              <a:effectLst/>
              <a:latin typeface="Garamond" panose="02020404030301010803" pitchFamily="18" charset="0"/>
            </a:endParaRPr>
          </a:p>
          <a:p>
            <a:pPr algn="l" rtl="0" fontAlgn="base">
              <a:lnSpc>
                <a:spcPts val="1575"/>
              </a:lnSpc>
              <a:buNone/>
            </a:pPr>
            <a:r>
              <a:rPr lang="en-US" sz="1800" b="0" i="0">
                <a:solidFill>
                  <a:srgbClr val="000000"/>
                </a:solidFill>
                <a:effectLst/>
                <a:latin typeface="Garamond" panose="02020404030301010803" pitchFamily="18" charset="0"/>
              </a:rPr>
              <a:t>(iii) Authorize a police officer called before the Committee to be accompanied by a representative; </a:t>
            </a:r>
            <a:endParaRPr lang="en-US" sz="1100" b="0" i="0">
              <a:solidFill>
                <a:srgbClr val="000000"/>
              </a:solidFill>
              <a:effectLst/>
              <a:latin typeface="Garamond" panose="02020404030301010803" pitchFamily="18" charset="0"/>
            </a:endParaRPr>
          </a:p>
          <a:p>
            <a:pPr algn="l" rtl="0" fontAlgn="base">
              <a:lnSpc>
                <a:spcPts val="1575"/>
              </a:lnSpc>
            </a:pPr>
            <a:r>
              <a:rPr lang="en-US" sz="1800" b="0" i="0">
                <a:solidFill>
                  <a:srgbClr val="000000"/>
                </a:solidFill>
                <a:effectLst/>
                <a:latin typeface="Garamond" panose="02020404030301010803" pitchFamily="18" charset="0"/>
              </a:rPr>
              <a:t>(iv) Within 30 days after receipt of the law enforcement agency's investigatory file, unless the Committee requests further review under subsection (g) of this section, determine if the police officer who is the subject of the charged investigation should be administratively charged or not administratively charged; </a:t>
            </a:r>
            <a:endParaRPr lang="en-US" sz="1100" b="0" i="0">
              <a:solidFill>
                <a:srgbClr val="000000"/>
              </a:solidFill>
              <a:effectLst/>
              <a:latin typeface="Garamond" panose="02020404030301010803" pitchFamily="18" charset="0"/>
            </a:endParaRPr>
          </a:p>
          <a:p>
            <a:pPr>
              <a:spcBef>
                <a:spcPts val="0"/>
              </a:spcBef>
              <a:buClr>
                <a:schemeClr val="dk1"/>
              </a:buClr>
              <a:buSzPts val="1100"/>
            </a:pPr>
            <a:endParaRPr sz="2400">
              <a:solidFill>
                <a:schemeClr val="dk1"/>
              </a:solidFill>
              <a:latin typeface="Garamond" panose="02020404030301010803" pitchFamily="18" charset="0"/>
              <a:ea typeface="Montserrat"/>
              <a:cs typeface="Montserrat"/>
              <a:sym typeface="Montserrat"/>
            </a:endParaRPr>
          </a:p>
        </p:txBody>
      </p:sp>
      <p:sp>
        <p:nvSpPr>
          <p:cNvPr id="3" name="Title 3">
            <a:extLst>
              <a:ext uri="{FF2B5EF4-FFF2-40B4-BE49-F238E27FC236}">
                <a16:creationId xmlns:a16="http://schemas.microsoft.com/office/drawing/2014/main" id="{E8387B18-16C2-2D95-B509-969B769D0C05}"/>
              </a:ext>
            </a:extLst>
          </p:cNvPr>
          <p:cNvSpPr txBox="1">
            <a:spLocks/>
          </p:cNvSpPr>
          <p:nvPr/>
        </p:nvSpPr>
        <p:spPr>
          <a:xfrm>
            <a:off x="609600" y="503237"/>
            <a:ext cx="10259028" cy="563563"/>
          </a:xfrm>
          <a:prstGeom prst="rect">
            <a:avLst/>
          </a:prstGeom>
        </p:spPr>
        <p:txBody>
          <a:bodyPr>
            <a:noAutofit/>
          </a:bodyPr>
          <a:lstStyle>
            <a:lvl1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1pPr>
            <a:lvl2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2pPr>
            <a:lvl3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3pPr>
            <a:lvl4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4pPr>
            <a:lvl5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5pPr>
            <a:lvl6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6pPr>
            <a:lvl7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7pPr>
            <a:lvl8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8pPr>
            <a:lvl9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9pPr>
          </a:lstStyle>
          <a:p>
            <a:pPr hangingPunct="1"/>
            <a:r>
              <a:rPr lang="en-US" sz="5400">
                <a:solidFill>
                  <a:schemeClr val="bg1"/>
                </a:solidFill>
                <a:latin typeface="Garamond" panose="02020404030301010803" pitchFamily="18" charset="0"/>
              </a:rPr>
              <a:t>Administrative Charging Committee</a:t>
            </a:r>
          </a:p>
        </p:txBody>
      </p:sp>
    </p:spTree>
    <p:extLst>
      <p:ext uri="{BB962C8B-B14F-4D97-AF65-F5344CB8AC3E}">
        <p14:creationId xmlns:p14="http://schemas.microsoft.com/office/powerpoint/2010/main" val="3824777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6A834-C29D-02E5-EF9F-6F00F0D9CF34}"/>
            </a:ext>
          </a:extLst>
        </p:cNvPr>
        <p:cNvGrpSpPr/>
        <p:nvPr/>
      </p:nvGrpSpPr>
      <p:grpSpPr>
        <a:xfrm>
          <a:off x="0" y="0"/>
          <a:ext cx="0" cy="0"/>
          <a:chOff x="0" y="0"/>
          <a:chExt cx="0" cy="0"/>
        </a:xfrm>
      </p:grpSpPr>
      <p:sp>
        <p:nvSpPr>
          <p:cNvPr id="2" name="Google Shape;275;p19">
            <a:extLst>
              <a:ext uri="{FF2B5EF4-FFF2-40B4-BE49-F238E27FC236}">
                <a16:creationId xmlns:a16="http://schemas.microsoft.com/office/drawing/2014/main" id="{49B2BB98-F3CC-8CE0-AEDA-67CBDA61CED3}"/>
              </a:ext>
            </a:extLst>
          </p:cNvPr>
          <p:cNvSpPr txBox="1"/>
          <p:nvPr/>
        </p:nvSpPr>
        <p:spPr>
          <a:xfrm>
            <a:off x="416689" y="990407"/>
            <a:ext cx="11644131" cy="6360675"/>
          </a:xfrm>
          <a:prstGeom prst="rect">
            <a:avLst/>
          </a:prstGeom>
          <a:noFill/>
          <a:ln>
            <a:noFill/>
          </a:ln>
        </p:spPr>
        <p:txBody>
          <a:bodyPr spcFirstLastPara="1" wrap="square" lIns="121900" tIns="121900" rIns="121900" bIns="121900" anchor="t" anchorCtr="0">
            <a:spAutoFit/>
          </a:bodyPr>
          <a:lstStyle/>
          <a:p>
            <a:pPr algn="l" rtl="0" fontAlgn="base">
              <a:lnSpc>
                <a:spcPts val="1564"/>
              </a:lnSpc>
              <a:spcAft>
                <a:spcPts val="800"/>
              </a:spcAft>
              <a:buNone/>
            </a:pPr>
            <a:r>
              <a:rPr lang="en-US" sz="1800" b="1" i="0" u="sng">
                <a:solidFill>
                  <a:srgbClr val="000000"/>
                </a:solidFill>
                <a:effectLst/>
                <a:latin typeface="Garamond" panose="02020404030301010803" pitchFamily="18" charset="0"/>
              </a:rPr>
              <a:t>Administrative Charging Committee, BCC </a:t>
            </a:r>
            <a:r>
              <a:rPr lang="en-US" sz="1800" b="1" i="0" u="sng" strike="noStrike">
                <a:solidFill>
                  <a:srgbClr val="0000FF"/>
                </a:solidFill>
                <a:effectLst/>
                <a:latin typeface="Garamond" panose="02020404030301010803" pitchFamily="18" charset="0"/>
                <a:hlinkClick r:id="rId2"/>
              </a:rPr>
              <a:t>Article 1, § 11-10(H)</a:t>
            </a:r>
            <a:r>
              <a:rPr lang="en-US" sz="1800" b="0" i="0">
                <a:solidFill>
                  <a:srgbClr val="FFFFFF"/>
                </a:solidFill>
                <a:effectLst/>
                <a:latin typeface="Garamond" panose="02020404030301010803" pitchFamily="18" charset="0"/>
              </a:rPr>
              <a:t> </a:t>
            </a:r>
          </a:p>
          <a:p>
            <a:pPr algn="l" rtl="0" fontAlgn="base">
              <a:lnSpc>
                <a:spcPts val="1564"/>
              </a:lnSpc>
              <a:spcAft>
                <a:spcPts val="800"/>
              </a:spcAft>
              <a:buNone/>
            </a:pPr>
            <a:r>
              <a:rPr lang="en-US" sz="1800" b="0" i="0">
                <a:solidFill>
                  <a:srgbClr val="000000"/>
                </a:solidFill>
                <a:effectLst/>
                <a:latin typeface="Garamond" panose="02020404030301010803" pitchFamily="18" charset="0"/>
              </a:rPr>
              <a:t>The Committee must: </a:t>
            </a:r>
            <a:endParaRPr lang="en-US" sz="1400" b="0" i="0">
              <a:solidFill>
                <a:srgbClr val="000000"/>
              </a:solidFill>
              <a:effectLst/>
              <a:latin typeface="Garamond" panose="02020404030301010803" pitchFamily="18" charset="0"/>
            </a:endParaRPr>
          </a:p>
          <a:p>
            <a:pPr algn="l" rtl="0" fontAlgn="base">
              <a:lnSpc>
                <a:spcPts val="1575"/>
              </a:lnSpc>
              <a:buNone/>
            </a:pPr>
            <a:r>
              <a:rPr lang="en-US" sz="1800" b="0" i="0">
                <a:solidFill>
                  <a:srgbClr val="000000"/>
                </a:solidFill>
                <a:effectLst/>
                <a:latin typeface="Garamond" panose="02020404030301010803" pitchFamily="18" charset="0"/>
              </a:rPr>
              <a:t>(v) If the Committee determines that a police officer should be administratively charged, recommend discipline pursuant to the disciplinary matrix; </a:t>
            </a:r>
            <a:endParaRPr lang="en-US" sz="1100" b="0" i="0">
              <a:solidFill>
                <a:srgbClr val="000000"/>
              </a:solidFill>
              <a:effectLst/>
              <a:latin typeface="Garamond" panose="02020404030301010803" pitchFamily="18" charset="0"/>
            </a:endParaRPr>
          </a:p>
          <a:p>
            <a:pPr algn="l" rtl="0" fontAlgn="base">
              <a:lnSpc>
                <a:spcPts val="1575"/>
              </a:lnSpc>
              <a:buNone/>
            </a:pPr>
            <a:r>
              <a:rPr lang="en-US" sz="1800" b="0" i="0">
                <a:solidFill>
                  <a:srgbClr val="000000"/>
                </a:solidFill>
                <a:effectLst/>
                <a:latin typeface="Garamond" panose="02020404030301010803" pitchFamily="18" charset="0"/>
              </a:rPr>
              <a:t>(vi) If the Committee determines that a police officer should not be administratively charged, make a determination that: </a:t>
            </a:r>
            <a:endParaRPr lang="en-US" sz="1100" b="0" i="0">
              <a:solidFill>
                <a:srgbClr val="000000"/>
              </a:solidFill>
              <a:effectLst/>
              <a:latin typeface="Garamond" panose="02020404030301010803" pitchFamily="18" charset="0"/>
            </a:endParaRPr>
          </a:p>
          <a:p>
            <a:pPr algn="l" rtl="0" fontAlgn="base">
              <a:lnSpc>
                <a:spcPts val="1575"/>
              </a:lnSpc>
              <a:buNone/>
            </a:pPr>
            <a:r>
              <a:rPr lang="en-US" sz="1800" b="0" i="0">
                <a:solidFill>
                  <a:srgbClr val="000000"/>
                </a:solidFill>
                <a:effectLst/>
                <a:latin typeface="Garamond" panose="02020404030301010803" pitchFamily="18" charset="0"/>
              </a:rPr>
              <a:t>(A) The allegations against the police officer are unfounded, or </a:t>
            </a:r>
            <a:endParaRPr lang="en-US" sz="1100" b="0" i="0">
              <a:solidFill>
                <a:srgbClr val="000000"/>
              </a:solidFill>
              <a:effectLst/>
              <a:latin typeface="Garamond" panose="02020404030301010803" pitchFamily="18" charset="0"/>
            </a:endParaRPr>
          </a:p>
          <a:p>
            <a:pPr algn="l" rtl="0" fontAlgn="base">
              <a:lnSpc>
                <a:spcPts val="1575"/>
              </a:lnSpc>
              <a:buNone/>
            </a:pPr>
            <a:r>
              <a:rPr lang="en-US" sz="1800" b="0" i="0">
                <a:solidFill>
                  <a:srgbClr val="000000"/>
                </a:solidFill>
                <a:effectLst/>
                <a:latin typeface="Garamond" panose="02020404030301010803" pitchFamily="18" charset="0"/>
              </a:rPr>
              <a:t>(B) The police officer is exonerated. </a:t>
            </a:r>
            <a:endParaRPr lang="en-US" sz="1100" b="0" i="0">
              <a:solidFill>
                <a:srgbClr val="000000"/>
              </a:solidFill>
              <a:effectLst/>
              <a:latin typeface="Garamond" panose="02020404030301010803" pitchFamily="18" charset="0"/>
            </a:endParaRPr>
          </a:p>
          <a:p>
            <a:pPr algn="l" rtl="0" fontAlgn="base">
              <a:lnSpc>
                <a:spcPts val="1575"/>
              </a:lnSpc>
              <a:buNone/>
            </a:pPr>
            <a:r>
              <a:rPr lang="en-US" sz="1800" b="0" i="0">
                <a:solidFill>
                  <a:srgbClr val="000000"/>
                </a:solidFill>
                <a:effectLst/>
                <a:latin typeface="Garamond" panose="02020404030301010803" pitchFamily="18" charset="0"/>
              </a:rPr>
              <a:t>(vii) Issue a written opinion for each complaint describing in detail the Committee's findings, determinations, and recommendations; and </a:t>
            </a:r>
            <a:endParaRPr lang="en-US" sz="1100" b="0" i="0">
              <a:solidFill>
                <a:srgbClr val="000000"/>
              </a:solidFill>
              <a:effectLst/>
              <a:latin typeface="Garamond" panose="02020404030301010803" pitchFamily="18" charset="0"/>
            </a:endParaRPr>
          </a:p>
          <a:p>
            <a:pPr algn="l" rtl="0" fontAlgn="base">
              <a:lnSpc>
                <a:spcPts val="1575"/>
              </a:lnSpc>
            </a:pPr>
            <a:r>
              <a:rPr lang="en-US" sz="1800" b="0" i="0">
                <a:solidFill>
                  <a:srgbClr val="000000"/>
                </a:solidFill>
                <a:effectLst/>
                <a:latin typeface="Garamond" panose="02020404030301010803" pitchFamily="18" charset="0"/>
              </a:rPr>
              <a:t>(viii) Forward the written opinion to the Chief of the appropriate law enforcement agency, the accused police officer, and the complainant. </a:t>
            </a:r>
            <a:endParaRPr lang="en-US" sz="1100" b="0" i="0">
              <a:solidFill>
                <a:srgbClr val="000000"/>
              </a:solidFill>
              <a:effectLst/>
              <a:latin typeface="Garamond" panose="02020404030301010803" pitchFamily="18" charset="0"/>
            </a:endParaRPr>
          </a:p>
          <a:p>
            <a:pPr>
              <a:spcBef>
                <a:spcPts val="0"/>
              </a:spcBef>
              <a:buClr>
                <a:schemeClr val="dk1"/>
              </a:buClr>
              <a:buSzPts val="1100"/>
            </a:pPr>
            <a:endParaRPr sz="2400">
              <a:solidFill>
                <a:schemeClr val="dk1"/>
              </a:solidFill>
              <a:latin typeface="Garamond" panose="02020404030301010803" pitchFamily="18" charset="0"/>
              <a:ea typeface="Montserrat"/>
              <a:cs typeface="Montserrat"/>
              <a:sym typeface="Montserrat"/>
            </a:endParaRPr>
          </a:p>
        </p:txBody>
      </p:sp>
      <p:sp>
        <p:nvSpPr>
          <p:cNvPr id="3" name="Title 3">
            <a:extLst>
              <a:ext uri="{FF2B5EF4-FFF2-40B4-BE49-F238E27FC236}">
                <a16:creationId xmlns:a16="http://schemas.microsoft.com/office/drawing/2014/main" id="{C3E236F6-D984-CD65-D6F9-88B34CEBA44F}"/>
              </a:ext>
            </a:extLst>
          </p:cNvPr>
          <p:cNvSpPr txBox="1">
            <a:spLocks/>
          </p:cNvSpPr>
          <p:nvPr/>
        </p:nvSpPr>
        <p:spPr>
          <a:xfrm>
            <a:off x="609600" y="503237"/>
            <a:ext cx="10259028" cy="563563"/>
          </a:xfrm>
          <a:prstGeom prst="rect">
            <a:avLst/>
          </a:prstGeom>
        </p:spPr>
        <p:txBody>
          <a:bodyPr>
            <a:noAutofit/>
          </a:bodyPr>
          <a:lstStyle>
            <a:lvl1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1pPr>
            <a:lvl2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2pPr>
            <a:lvl3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3pPr>
            <a:lvl4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4pPr>
            <a:lvl5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5pPr>
            <a:lvl6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6pPr>
            <a:lvl7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7pPr>
            <a:lvl8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8pPr>
            <a:lvl9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9pPr>
          </a:lstStyle>
          <a:p>
            <a:pPr hangingPunct="1"/>
            <a:r>
              <a:rPr lang="en-US" sz="5400">
                <a:solidFill>
                  <a:schemeClr val="bg1"/>
                </a:solidFill>
                <a:latin typeface="Garamond" panose="02020404030301010803" pitchFamily="18" charset="0"/>
              </a:rPr>
              <a:t>Administrative Charging Committee</a:t>
            </a:r>
          </a:p>
        </p:txBody>
      </p:sp>
    </p:spTree>
    <p:extLst>
      <p:ext uri="{BB962C8B-B14F-4D97-AF65-F5344CB8AC3E}">
        <p14:creationId xmlns:p14="http://schemas.microsoft.com/office/powerpoint/2010/main" val="2773797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ECF4A5A-51A1-D6DC-B15C-FF566792812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25475F7-FA3E-3A24-AA7D-3CA2321EC517}"/>
              </a:ext>
            </a:extLst>
          </p:cNvPr>
          <p:cNvSpPr>
            <a:spLocks noGrp="1"/>
          </p:cNvSpPr>
          <p:nvPr>
            <p:ph type="title"/>
          </p:nvPr>
        </p:nvSpPr>
        <p:spPr>
          <a:xfrm>
            <a:off x="1001685" y="2969820"/>
            <a:ext cx="9913242" cy="2432278"/>
          </a:xfrm>
        </p:spPr>
        <p:txBody>
          <a:bodyPr>
            <a:normAutofit fontScale="90000"/>
          </a:bodyPr>
          <a:lstStyle/>
          <a:p>
            <a:r>
              <a:rPr lang="en-US">
                <a:latin typeface="Garamond" panose="02020404030301010803" pitchFamily="18" charset="0"/>
              </a:rPr>
              <a:t>Johns Hopkins Police Accountability Board</a:t>
            </a:r>
          </a:p>
        </p:txBody>
      </p:sp>
    </p:spTree>
    <p:extLst>
      <p:ext uri="{BB962C8B-B14F-4D97-AF65-F5344CB8AC3E}">
        <p14:creationId xmlns:p14="http://schemas.microsoft.com/office/powerpoint/2010/main" val="106715880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9D9C2-2E63-6EE4-96C6-B50ACA78214A}"/>
            </a:ext>
          </a:extLst>
        </p:cNvPr>
        <p:cNvGrpSpPr/>
        <p:nvPr/>
      </p:nvGrpSpPr>
      <p:grpSpPr>
        <a:xfrm>
          <a:off x="0" y="0"/>
          <a:ext cx="0" cy="0"/>
          <a:chOff x="0" y="0"/>
          <a:chExt cx="0" cy="0"/>
        </a:xfrm>
      </p:grpSpPr>
      <p:sp>
        <p:nvSpPr>
          <p:cNvPr id="2" name="Google Shape;275;p19">
            <a:extLst>
              <a:ext uri="{FF2B5EF4-FFF2-40B4-BE49-F238E27FC236}">
                <a16:creationId xmlns:a16="http://schemas.microsoft.com/office/drawing/2014/main" id="{E55DD4CA-F37C-B54F-ED3C-519188772167}"/>
              </a:ext>
            </a:extLst>
          </p:cNvPr>
          <p:cNvSpPr txBox="1"/>
          <p:nvPr/>
        </p:nvSpPr>
        <p:spPr>
          <a:xfrm>
            <a:off x="273934" y="1279774"/>
            <a:ext cx="11644131" cy="4924385"/>
          </a:xfrm>
          <a:prstGeom prst="rect">
            <a:avLst/>
          </a:prstGeom>
          <a:noFill/>
          <a:ln>
            <a:noFill/>
          </a:ln>
        </p:spPr>
        <p:txBody>
          <a:bodyPr spcFirstLastPara="1" wrap="square" lIns="121900" tIns="121900" rIns="121900" bIns="121900" anchor="t" anchorCtr="0">
            <a:spAutoFit/>
          </a:bodyPr>
          <a:lstStyle/>
          <a:p>
            <a:pPr algn="l" rtl="0" fontAlgn="base">
              <a:lnSpc>
                <a:spcPts val="1600"/>
              </a:lnSpc>
              <a:buNone/>
            </a:pPr>
            <a:r>
              <a:rPr lang="en-US" sz="1800" b="1" i="0" u="sng">
                <a:solidFill>
                  <a:srgbClr val="000000"/>
                </a:solidFill>
                <a:effectLst/>
                <a:latin typeface="Garamond" panose="02020404030301010803" pitchFamily="18" charset="0"/>
              </a:rPr>
              <a:t>Johns Hopkins Accountability Board, MD Code Ann., Educ. § 24-1205</a:t>
            </a:r>
            <a:r>
              <a:rPr lang="en-US" sz="1800" b="0" i="0">
                <a:solidFill>
                  <a:srgbClr val="000000"/>
                </a:solidFill>
                <a:effectLst/>
                <a:latin typeface="Garamond" panose="02020404030301010803" pitchFamily="18" charset="0"/>
              </a:rPr>
              <a:t> </a:t>
            </a:r>
            <a:endParaRPr lang="en-US" sz="1100" b="0" i="0">
              <a:solidFill>
                <a:srgbClr val="000000"/>
              </a:solidFill>
              <a:effectLst/>
              <a:latin typeface="Garamond" panose="02020404030301010803" pitchFamily="18" charset="0"/>
            </a:endParaRPr>
          </a:p>
          <a:p>
            <a:pPr algn="l" rtl="0" fontAlgn="base">
              <a:lnSpc>
                <a:spcPts val="1600"/>
              </a:lnSpc>
              <a:buNone/>
            </a:pPr>
            <a:r>
              <a:rPr lang="en-US" sz="1800" b="0" i="0">
                <a:solidFill>
                  <a:srgbClr val="000000"/>
                </a:solidFill>
                <a:effectLst/>
                <a:latin typeface="Garamond" panose="02020404030301010803" pitchFamily="18" charset="0"/>
              </a:rPr>
              <a:t>(b) The purpose of the Accountability Board is to: </a:t>
            </a:r>
            <a:endParaRPr lang="en-US" sz="1100" b="0" i="0">
              <a:solidFill>
                <a:srgbClr val="000000"/>
              </a:solidFill>
              <a:effectLst/>
              <a:latin typeface="Garamond" panose="02020404030301010803" pitchFamily="18" charset="0"/>
            </a:endParaRPr>
          </a:p>
          <a:p>
            <a:pPr algn="l" rtl="0" fontAlgn="base">
              <a:lnSpc>
                <a:spcPts val="1600"/>
              </a:lnSpc>
              <a:buNone/>
            </a:pPr>
            <a:r>
              <a:rPr lang="en-US" sz="1800" b="0" i="0">
                <a:solidFill>
                  <a:srgbClr val="000000"/>
                </a:solidFill>
                <a:effectLst/>
                <a:latin typeface="Garamond" panose="02020404030301010803" pitchFamily="18" charset="0"/>
              </a:rPr>
              <a:t>(1) Enable community members to share community concerns regarding the police department directly with police department leadership; </a:t>
            </a:r>
            <a:endParaRPr lang="en-US" sz="1100" b="0" i="0">
              <a:solidFill>
                <a:srgbClr val="000000"/>
              </a:solidFill>
              <a:effectLst/>
              <a:latin typeface="Garamond" panose="02020404030301010803" pitchFamily="18" charset="0"/>
            </a:endParaRPr>
          </a:p>
          <a:p>
            <a:pPr algn="l" rtl="0" fontAlgn="base">
              <a:lnSpc>
                <a:spcPts val="1600"/>
              </a:lnSpc>
              <a:buNone/>
            </a:pPr>
            <a:r>
              <a:rPr lang="en-US" sz="1800" b="0" i="0">
                <a:solidFill>
                  <a:srgbClr val="000000"/>
                </a:solidFill>
                <a:effectLst/>
                <a:latin typeface="Garamond" panose="02020404030301010803" pitchFamily="18" charset="0"/>
              </a:rPr>
              <a:t>(2) Review police department metrics; </a:t>
            </a:r>
            <a:endParaRPr lang="en-US" sz="1100" b="0" i="0">
              <a:solidFill>
                <a:srgbClr val="000000"/>
              </a:solidFill>
              <a:effectLst/>
              <a:latin typeface="Garamond" panose="02020404030301010803" pitchFamily="18" charset="0"/>
            </a:endParaRPr>
          </a:p>
          <a:p>
            <a:pPr algn="l" rtl="0" fontAlgn="base">
              <a:lnSpc>
                <a:spcPts val="1600"/>
              </a:lnSpc>
              <a:buNone/>
            </a:pPr>
            <a:r>
              <a:rPr lang="en-US" sz="1800" b="0" i="0">
                <a:solidFill>
                  <a:srgbClr val="000000"/>
                </a:solidFill>
                <a:effectLst/>
                <a:latin typeface="Garamond" panose="02020404030301010803" pitchFamily="18" charset="0"/>
              </a:rPr>
              <a:t>(3) Provide feedback on existing police department policies and practices, including police department standards for hiring and recruitment; and </a:t>
            </a:r>
            <a:endParaRPr lang="en-US" sz="1100" b="0" i="0">
              <a:solidFill>
                <a:srgbClr val="000000"/>
              </a:solidFill>
              <a:effectLst/>
              <a:latin typeface="Garamond" panose="02020404030301010803" pitchFamily="18" charset="0"/>
            </a:endParaRPr>
          </a:p>
          <a:p>
            <a:pPr algn="l" rtl="0" fontAlgn="base">
              <a:lnSpc>
                <a:spcPts val="1600"/>
              </a:lnSpc>
            </a:pPr>
            <a:r>
              <a:rPr lang="en-US" sz="1800" b="0" i="0">
                <a:solidFill>
                  <a:srgbClr val="000000"/>
                </a:solidFill>
                <a:effectLst/>
                <a:latin typeface="Garamond" panose="02020404030301010803" pitchFamily="18" charset="0"/>
              </a:rPr>
              <a:t>(4) Suggest ideas for improving police department policies, procedures, and performance, including ideas for community-based public safety initiatives. </a:t>
            </a:r>
            <a:endParaRPr lang="en-US" sz="1100" b="0" i="0">
              <a:solidFill>
                <a:srgbClr val="000000"/>
              </a:solidFill>
              <a:effectLst/>
              <a:latin typeface="Garamond" panose="02020404030301010803" pitchFamily="18" charset="0"/>
            </a:endParaRPr>
          </a:p>
          <a:p>
            <a:pPr>
              <a:spcBef>
                <a:spcPts val="0"/>
              </a:spcBef>
              <a:buClr>
                <a:schemeClr val="dk1"/>
              </a:buClr>
              <a:buSzPts val="1100"/>
            </a:pPr>
            <a:endParaRPr sz="2400">
              <a:solidFill>
                <a:schemeClr val="dk1"/>
              </a:solidFill>
              <a:latin typeface="Garamond" panose="02020404030301010803" pitchFamily="18" charset="0"/>
              <a:ea typeface="Montserrat"/>
              <a:cs typeface="Montserrat"/>
              <a:sym typeface="Montserrat"/>
            </a:endParaRPr>
          </a:p>
        </p:txBody>
      </p:sp>
      <p:sp>
        <p:nvSpPr>
          <p:cNvPr id="3" name="Title 3">
            <a:extLst>
              <a:ext uri="{FF2B5EF4-FFF2-40B4-BE49-F238E27FC236}">
                <a16:creationId xmlns:a16="http://schemas.microsoft.com/office/drawing/2014/main" id="{5A500EE7-0428-5EF9-FB1E-16E60F785EE3}"/>
              </a:ext>
            </a:extLst>
          </p:cNvPr>
          <p:cNvSpPr txBox="1">
            <a:spLocks/>
          </p:cNvSpPr>
          <p:nvPr/>
        </p:nvSpPr>
        <p:spPr>
          <a:xfrm>
            <a:off x="609600" y="503237"/>
            <a:ext cx="10259028" cy="563563"/>
          </a:xfrm>
          <a:prstGeom prst="rect">
            <a:avLst/>
          </a:prstGeom>
        </p:spPr>
        <p:txBody>
          <a:bodyPr>
            <a:noAutofit/>
          </a:bodyPr>
          <a:lstStyle>
            <a:lvl1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1pPr>
            <a:lvl2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2pPr>
            <a:lvl3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3pPr>
            <a:lvl4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4pPr>
            <a:lvl5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5pPr>
            <a:lvl6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6pPr>
            <a:lvl7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7pPr>
            <a:lvl8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8pPr>
            <a:lvl9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9pPr>
          </a:lstStyle>
          <a:p>
            <a:pPr hangingPunct="1"/>
            <a:r>
              <a:rPr lang="en-US" sz="5400">
                <a:solidFill>
                  <a:schemeClr val="bg1"/>
                </a:solidFill>
                <a:latin typeface="Garamond" panose="02020404030301010803" pitchFamily="18" charset="0"/>
              </a:rPr>
              <a:t>JH Police Accountability Board</a:t>
            </a:r>
          </a:p>
        </p:txBody>
      </p:sp>
    </p:spTree>
    <p:extLst>
      <p:ext uri="{BB962C8B-B14F-4D97-AF65-F5344CB8AC3E}">
        <p14:creationId xmlns:p14="http://schemas.microsoft.com/office/powerpoint/2010/main" val="489283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DE8A1-E1A1-CB15-F194-8CDF784111C1}"/>
            </a:ext>
          </a:extLst>
        </p:cNvPr>
        <p:cNvGrpSpPr/>
        <p:nvPr/>
      </p:nvGrpSpPr>
      <p:grpSpPr>
        <a:xfrm>
          <a:off x="0" y="0"/>
          <a:ext cx="0" cy="0"/>
          <a:chOff x="0" y="0"/>
          <a:chExt cx="0" cy="0"/>
        </a:xfrm>
      </p:grpSpPr>
      <p:sp>
        <p:nvSpPr>
          <p:cNvPr id="2" name="Google Shape;275;p19">
            <a:extLst>
              <a:ext uri="{FF2B5EF4-FFF2-40B4-BE49-F238E27FC236}">
                <a16:creationId xmlns:a16="http://schemas.microsoft.com/office/drawing/2014/main" id="{787A1E0A-6EFD-C20A-A5DB-3FE7B03D5922}"/>
              </a:ext>
            </a:extLst>
          </p:cNvPr>
          <p:cNvSpPr txBox="1"/>
          <p:nvPr/>
        </p:nvSpPr>
        <p:spPr>
          <a:xfrm>
            <a:off x="273934" y="1777484"/>
            <a:ext cx="11644131" cy="3693278"/>
          </a:xfrm>
          <a:prstGeom prst="rect">
            <a:avLst/>
          </a:prstGeom>
          <a:noFill/>
          <a:ln>
            <a:noFill/>
          </a:ln>
        </p:spPr>
        <p:txBody>
          <a:bodyPr spcFirstLastPara="1" wrap="square" lIns="121900" tIns="121900" rIns="121900" bIns="121900" anchor="t" anchorCtr="0">
            <a:spAutoFit/>
          </a:bodyPr>
          <a:lstStyle/>
          <a:p>
            <a:pPr algn="l" rtl="0" fontAlgn="base">
              <a:lnSpc>
                <a:spcPts val="1600"/>
              </a:lnSpc>
              <a:buNone/>
            </a:pPr>
            <a:r>
              <a:rPr lang="en-US" sz="1800" b="0" i="0">
                <a:solidFill>
                  <a:srgbClr val="000000"/>
                </a:solidFill>
                <a:effectLst/>
                <a:latin typeface="Garamond" panose="02020404030301010803" pitchFamily="18" charset="0"/>
              </a:rPr>
              <a:t>Md. Code Ann., Educ. § 24-1205 (West) </a:t>
            </a:r>
            <a:endParaRPr lang="en-US" sz="1100" b="0" i="0">
              <a:solidFill>
                <a:srgbClr val="000000"/>
              </a:solidFill>
              <a:effectLst/>
              <a:latin typeface="Garamond" panose="02020404030301010803" pitchFamily="18" charset="0"/>
            </a:endParaRPr>
          </a:p>
          <a:p>
            <a:pPr algn="l" rtl="0" fontAlgn="base">
              <a:lnSpc>
                <a:spcPts val="1600"/>
              </a:lnSpc>
              <a:buNone/>
            </a:pPr>
            <a:r>
              <a:rPr lang="en-US" sz="1800" b="0" i="0">
                <a:solidFill>
                  <a:srgbClr val="000000"/>
                </a:solidFill>
                <a:effectLst/>
                <a:latin typeface="Garamond" panose="02020404030301010803" pitchFamily="18" charset="0"/>
              </a:rPr>
              <a:t>(d) The Accountability Board shall have the authority to: </a:t>
            </a:r>
            <a:endParaRPr lang="en-US" sz="1100" b="0" i="0">
              <a:solidFill>
                <a:srgbClr val="000000"/>
              </a:solidFill>
              <a:effectLst/>
              <a:latin typeface="Garamond" panose="02020404030301010803" pitchFamily="18" charset="0"/>
            </a:endParaRPr>
          </a:p>
          <a:p>
            <a:pPr algn="l" rtl="0" fontAlgn="base">
              <a:lnSpc>
                <a:spcPts val="1600"/>
              </a:lnSpc>
              <a:buNone/>
            </a:pPr>
            <a:r>
              <a:rPr lang="en-US" sz="1800" b="0" i="0">
                <a:solidFill>
                  <a:srgbClr val="000000"/>
                </a:solidFill>
                <a:effectLst/>
                <a:latin typeface="Garamond" panose="02020404030301010803" pitchFamily="18" charset="0"/>
              </a:rPr>
              <a:t>(1) Review police department metrics involving crime. </a:t>
            </a:r>
            <a:endParaRPr lang="en-US" sz="1100" b="0" i="0">
              <a:solidFill>
                <a:srgbClr val="000000"/>
              </a:solidFill>
              <a:effectLst/>
              <a:latin typeface="Garamond" panose="02020404030301010803" pitchFamily="18" charset="0"/>
            </a:endParaRPr>
          </a:p>
          <a:p>
            <a:pPr algn="l" rtl="0" fontAlgn="base">
              <a:lnSpc>
                <a:spcPts val="1600"/>
              </a:lnSpc>
              <a:buNone/>
            </a:pPr>
            <a:r>
              <a:rPr lang="en-US" sz="1800" b="0" i="0">
                <a:solidFill>
                  <a:srgbClr val="000000"/>
                </a:solidFill>
                <a:effectLst/>
                <a:latin typeface="Garamond" panose="02020404030301010803" pitchFamily="18" charset="0"/>
              </a:rPr>
              <a:t>(2) Review current and prospective police department policies, procedures, and training; and </a:t>
            </a:r>
            <a:endParaRPr lang="en-US" sz="1100" b="0" i="0">
              <a:solidFill>
                <a:srgbClr val="000000"/>
              </a:solidFill>
              <a:effectLst/>
              <a:latin typeface="Garamond" panose="02020404030301010803" pitchFamily="18" charset="0"/>
            </a:endParaRPr>
          </a:p>
          <a:p>
            <a:pPr algn="l" rtl="0" fontAlgn="base">
              <a:lnSpc>
                <a:spcPts val="1600"/>
              </a:lnSpc>
            </a:pPr>
            <a:r>
              <a:rPr lang="en-US" sz="1800" b="0" i="0">
                <a:solidFill>
                  <a:srgbClr val="000000"/>
                </a:solidFill>
                <a:effectLst/>
                <a:latin typeface="Garamond" panose="02020404030301010803" pitchFamily="18" charset="0"/>
              </a:rPr>
              <a:t>(3) Provide recommendations to the University on current and prospective police department policies, procedures, and training. </a:t>
            </a:r>
            <a:endParaRPr lang="en-US" sz="1100" b="0" i="0">
              <a:solidFill>
                <a:srgbClr val="000000"/>
              </a:solidFill>
              <a:effectLst/>
              <a:latin typeface="Garamond" panose="02020404030301010803" pitchFamily="18" charset="0"/>
            </a:endParaRPr>
          </a:p>
          <a:p>
            <a:pPr>
              <a:spcBef>
                <a:spcPts val="0"/>
              </a:spcBef>
              <a:buClr>
                <a:schemeClr val="dk1"/>
              </a:buClr>
              <a:buSzPts val="1100"/>
            </a:pPr>
            <a:endParaRPr sz="2400">
              <a:solidFill>
                <a:schemeClr val="dk1"/>
              </a:solidFill>
              <a:latin typeface="Garamond" panose="02020404030301010803" pitchFamily="18" charset="0"/>
              <a:ea typeface="Montserrat"/>
              <a:cs typeface="Montserrat"/>
              <a:sym typeface="Montserrat"/>
            </a:endParaRPr>
          </a:p>
        </p:txBody>
      </p:sp>
      <p:sp>
        <p:nvSpPr>
          <p:cNvPr id="3" name="Title 3">
            <a:extLst>
              <a:ext uri="{FF2B5EF4-FFF2-40B4-BE49-F238E27FC236}">
                <a16:creationId xmlns:a16="http://schemas.microsoft.com/office/drawing/2014/main" id="{D9FA0BE6-3990-5889-23FD-EC64964E3005}"/>
              </a:ext>
            </a:extLst>
          </p:cNvPr>
          <p:cNvSpPr txBox="1">
            <a:spLocks/>
          </p:cNvSpPr>
          <p:nvPr/>
        </p:nvSpPr>
        <p:spPr>
          <a:xfrm>
            <a:off x="609600" y="503237"/>
            <a:ext cx="10259028" cy="563563"/>
          </a:xfrm>
          <a:prstGeom prst="rect">
            <a:avLst/>
          </a:prstGeom>
        </p:spPr>
        <p:txBody>
          <a:bodyPr>
            <a:noAutofit/>
          </a:bodyPr>
          <a:lstStyle>
            <a:lvl1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1pPr>
            <a:lvl2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2pPr>
            <a:lvl3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3pPr>
            <a:lvl4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4pPr>
            <a:lvl5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5pPr>
            <a:lvl6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6pPr>
            <a:lvl7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7pPr>
            <a:lvl8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8pPr>
            <a:lvl9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9pPr>
          </a:lstStyle>
          <a:p>
            <a:pPr hangingPunct="1"/>
            <a:r>
              <a:rPr lang="en-US" sz="5400">
                <a:solidFill>
                  <a:schemeClr val="bg1"/>
                </a:solidFill>
                <a:latin typeface="Garamond" panose="02020404030301010803" pitchFamily="18" charset="0"/>
              </a:rPr>
              <a:t>JH Police Accountability Board</a:t>
            </a:r>
          </a:p>
        </p:txBody>
      </p:sp>
    </p:spTree>
    <p:extLst>
      <p:ext uri="{BB962C8B-B14F-4D97-AF65-F5344CB8AC3E}">
        <p14:creationId xmlns:p14="http://schemas.microsoft.com/office/powerpoint/2010/main" val="1490402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diagram of a company&#10;&#10;AI-generated content may be incorrect.">
            <a:extLst>
              <a:ext uri="{FF2B5EF4-FFF2-40B4-BE49-F238E27FC236}">
                <a16:creationId xmlns:a16="http://schemas.microsoft.com/office/drawing/2014/main" id="{22F397CB-AE9C-810B-4E90-22BEF241AC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3821" y="2203119"/>
            <a:ext cx="2950933" cy="3819979"/>
          </a:xfrm>
          <a:prstGeom prst="rect">
            <a:avLst/>
          </a:prstGeom>
          <a:noFill/>
        </p:spPr>
      </p:pic>
      <p:sp>
        <p:nvSpPr>
          <p:cNvPr id="19" name="Text Placeholder 2">
            <a:extLst>
              <a:ext uri="{FF2B5EF4-FFF2-40B4-BE49-F238E27FC236}">
                <a16:creationId xmlns:a16="http://schemas.microsoft.com/office/drawing/2014/main" id="{71049C03-DC79-F5EE-DCB7-98B93E05E6B0}"/>
              </a:ext>
            </a:extLst>
          </p:cNvPr>
          <p:cNvSpPr>
            <a:spLocks noGrp="1"/>
          </p:cNvSpPr>
          <p:nvPr>
            <p:ph type="body" sz="quarter" idx="1"/>
          </p:nvPr>
        </p:nvSpPr>
        <p:spPr>
          <a:xfrm>
            <a:off x="1733804" y="1512209"/>
            <a:ext cx="3775488" cy="1636683"/>
          </a:xfrm>
        </p:spPr>
        <p:txBody>
          <a:bodyPr>
            <a:normAutofit fontScale="92500" lnSpcReduction="10000"/>
          </a:bodyPr>
          <a:lstStyle/>
          <a:p>
            <a:pPr marL="457200" indent="-457200">
              <a:buFont typeface="Arial" panose="020B0604020202020204" pitchFamily="34" charset="0"/>
              <a:buChar char="•"/>
            </a:pPr>
            <a:r>
              <a:rPr lang="en-US">
                <a:latin typeface="Garamond" panose="02020404030301010803" pitchFamily="18" charset="0"/>
              </a:rPr>
              <a:t>The PAB &amp; JHAB can receive complaints and forward them to agencies</a:t>
            </a:r>
          </a:p>
        </p:txBody>
      </p:sp>
      <p:sp>
        <p:nvSpPr>
          <p:cNvPr id="21" name="Title 3">
            <a:extLst>
              <a:ext uri="{FF2B5EF4-FFF2-40B4-BE49-F238E27FC236}">
                <a16:creationId xmlns:a16="http://schemas.microsoft.com/office/drawing/2014/main" id="{9A1CF123-D7F9-59E9-5EF7-237CE9285329}"/>
              </a:ext>
            </a:extLst>
          </p:cNvPr>
          <p:cNvSpPr>
            <a:spLocks noGrp="1"/>
          </p:cNvSpPr>
          <p:nvPr>
            <p:ph type="title"/>
          </p:nvPr>
        </p:nvSpPr>
        <p:spPr>
          <a:xfrm>
            <a:off x="609600" y="503237"/>
            <a:ext cx="8229600" cy="563563"/>
          </a:xfrm>
        </p:spPr>
        <p:txBody>
          <a:bodyPr>
            <a:noAutofit/>
          </a:bodyPr>
          <a:lstStyle/>
          <a:p>
            <a:r>
              <a:rPr lang="en-US" sz="6000">
                <a:latin typeface="Garamond" panose="02020404030301010803" pitchFamily="18" charset="0"/>
              </a:rPr>
              <a:t>Police Misconduct Process</a:t>
            </a:r>
          </a:p>
        </p:txBody>
      </p:sp>
      <p:sp>
        <p:nvSpPr>
          <p:cNvPr id="15" name="Oval 14">
            <a:extLst>
              <a:ext uri="{FF2B5EF4-FFF2-40B4-BE49-F238E27FC236}">
                <a16:creationId xmlns:a16="http://schemas.microsoft.com/office/drawing/2014/main" id="{E8C07E37-2618-D686-3164-21605104D613}"/>
              </a:ext>
            </a:extLst>
          </p:cNvPr>
          <p:cNvSpPr/>
          <p:nvPr/>
        </p:nvSpPr>
        <p:spPr>
          <a:xfrm>
            <a:off x="7429297" y="3553826"/>
            <a:ext cx="1586557" cy="631955"/>
          </a:xfrm>
          <a:prstGeom prst="ellipse">
            <a:avLst/>
          </a:prstGeom>
          <a:noFill/>
          <a:ln w="571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584200" rtl="0" fontAlgn="auto" latinLnBrk="0" hangingPunct="0">
              <a:lnSpc>
                <a:spcPct val="100000"/>
              </a:lnSpc>
              <a:spcBef>
                <a:spcPts val="3200"/>
              </a:spcBef>
              <a:spcAft>
                <a:spcPts val="0"/>
              </a:spcAft>
              <a:buClrTx/>
              <a:buSzTx/>
              <a:buFontTx/>
              <a:buNone/>
              <a:tabLst/>
            </a:pPr>
            <a:endParaRPr kumimoji="0" lang="en-US" sz="3200" b="1" i="0" u="none" strike="noStrike" cap="none" spc="0" normalizeH="0" baseline="0">
              <a:ln>
                <a:noFill/>
              </a:ln>
              <a:solidFill>
                <a:srgbClr val="0F2C71"/>
              </a:solidFill>
              <a:effectLst/>
              <a:uFillTx/>
              <a:latin typeface="+mn-lt"/>
              <a:ea typeface="+mn-ea"/>
              <a:cs typeface="+mn-cs"/>
              <a:sym typeface="Quadon"/>
            </a:endParaRPr>
          </a:p>
        </p:txBody>
      </p:sp>
      <p:sp>
        <p:nvSpPr>
          <p:cNvPr id="16" name="Oval 15">
            <a:extLst>
              <a:ext uri="{FF2B5EF4-FFF2-40B4-BE49-F238E27FC236}">
                <a16:creationId xmlns:a16="http://schemas.microsoft.com/office/drawing/2014/main" id="{960980F4-9C44-0F80-F70A-F3EFDBA3A206}"/>
              </a:ext>
            </a:extLst>
          </p:cNvPr>
          <p:cNvSpPr/>
          <p:nvPr/>
        </p:nvSpPr>
        <p:spPr>
          <a:xfrm>
            <a:off x="6958313" y="2603703"/>
            <a:ext cx="1493135" cy="381964"/>
          </a:xfrm>
          <a:prstGeom prst="ellipse">
            <a:avLst/>
          </a:prstGeom>
          <a:noFill/>
          <a:ln w="571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584200" rtl="0" fontAlgn="auto" latinLnBrk="0" hangingPunct="0">
              <a:lnSpc>
                <a:spcPct val="100000"/>
              </a:lnSpc>
              <a:spcBef>
                <a:spcPts val="3200"/>
              </a:spcBef>
              <a:spcAft>
                <a:spcPts val="0"/>
              </a:spcAft>
              <a:buClrTx/>
              <a:buSzTx/>
              <a:buFontTx/>
              <a:buNone/>
              <a:tabLst/>
            </a:pPr>
            <a:endParaRPr kumimoji="0" lang="en-US" sz="3200" b="1" i="0" u="none" strike="noStrike" cap="none" spc="0" normalizeH="0" baseline="0">
              <a:ln>
                <a:noFill/>
              </a:ln>
              <a:solidFill>
                <a:srgbClr val="0F2C71"/>
              </a:solidFill>
              <a:effectLst/>
              <a:uFillTx/>
              <a:latin typeface="+mn-lt"/>
              <a:ea typeface="+mn-ea"/>
              <a:cs typeface="+mn-cs"/>
              <a:sym typeface="Quadon"/>
            </a:endParaRPr>
          </a:p>
        </p:txBody>
      </p:sp>
      <p:cxnSp>
        <p:nvCxnSpPr>
          <p:cNvPr id="18" name="Straight Arrow Connector 17">
            <a:extLst>
              <a:ext uri="{FF2B5EF4-FFF2-40B4-BE49-F238E27FC236}">
                <a16:creationId xmlns:a16="http://schemas.microsoft.com/office/drawing/2014/main" id="{667DEB7D-58E0-3897-08FA-979CFDDC4717}"/>
              </a:ext>
            </a:extLst>
          </p:cNvPr>
          <p:cNvCxnSpPr/>
          <p:nvPr/>
        </p:nvCxnSpPr>
        <p:spPr>
          <a:xfrm>
            <a:off x="5497975" y="2057400"/>
            <a:ext cx="1460338" cy="546303"/>
          </a:xfrm>
          <a:prstGeom prst="straightConnector1">
            <a:avLst/>
          </a:prstGeom>
          <a:noFill/>
          <a:ln w="381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20" name="Text Placeholder 2">
            <a:extLst>
              <a:ext uri="{FF2B5EF4-FFF2-40B4-BE49-F238E27FC236}">
                <a16:creationId xmlns:a16="http://schemas.microsoft.com/office/drawing/2014/main" id="{8469327C-A800-CF1F-78CA-C643BFAE16C2}"/>
              </a:ext>
            </a:extLst>
          </p:cNvPr>
          <p:cNvSpPr txBox="1">
            <a:spLocks/>
          </p:cNvSpPr>
          <p:nvPr/>
        </p:nvSpPr>
        <p:spPr>
          <a:xfrm>
            <a:off x="1028007" y="3429000"/>
            <a:ext cx="4469968" cy="16366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lvl1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1pPr>
            <a:lvl2pPr marL="0" marR="0" indent="457189"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2pPr>
            <a:lvl3pPr marL="0" marR="0" indent="914377"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3pPr>
            <a:lvl4pPr marL="0" marR="0" indent="1371565"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4pPr>
            <a:lvl5pPr marL="0" marR="0" indent="1828754"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5pPr>
            <a:lvl6pPr marL="2667000" marR="0" indent="-381000" algn="l" defTabSz="584200" rtl="0" latinLnBrk="0">
              <a:lnSpc>
                <a:spcPct val="100000"/>
              </a:lnSpc>
              <a:spcBef>
                <a:spcPts val="1000"/>
              </a:spcBef>
              <a:spcAft>
                <a:spcPts val="0"/>
              </a:spcAft>
              <a:buClrTx/>
              <a:buSzPct val="100000"/>
              <a:buFont typeface="Arial"/>
              <a:buChar char="•"/>
              <a:tabLst/>
              <a:defRPr sz="3000" b="0" i="0" u="none" strike="noStrike" cap="none" spc="0" baseline="0">
                <a:solidFill>
                  <a:srgbClr val="000000"/>
                </a:solidFill>
                <a:uFillTx/>
                <a:latin typeface="Gentona Book"/>
                <a:ea typeface="Gentona Book"/>
                <a:cs typeface="Gentona Book"/>
                <a:sym typeface="Gentona Book"/>
              </a:defRPr>
            </a:lvl6pPr>
            <a:lvl7pPr marL="3124200" marR="0" indent="-381000" algn="l" defTabSz="584200" rtl="0" latinLnBrk="0">
              <a:lnSpc>
                <a:spcPct val="100000"/>
              </a:lnSpc>
              <a:spcBef>
                <a:spcPts val="1000"/>
              </a:spcBef>
              <a:spcAft>
                <a:spcPts val="0"/>
              </a:spcAft>
              <a:buClrTx/>
              <a:buSzPct val="100000"/>
              <a:buFont typeface="Arial"/>
              <a:buChar char="•"/>
              <a:tabLst/>
              <a:defRPr sz="3000" b="0" i="0" u="none" strike="noStrike" cap="none" spc="0" baseline="0">
                <a:solidFill>
                  <a:srgbClr val="000000"/>
                </a:solidFill>
                <a:uFillTx/>
                <a:latin typeface="Gentona Book"/>
                <a:ea typeface="Gentona Book"/>
                <a:cs typeface="Gentona Book"/>
                <a:sym typeface="Gentona Book"/>
              </a:defRPr>
            </a:lvl7pPr>
            <a:lvl8pPr marL="3581400" marR="0" indent="-381000" algn="l" defTabSz="584200" rtl="0" latinLnBrk="0">
              <a:lnSpc>
                <a:spcPct val="100000"/>
              </a:lnSpc>
              <a:spcBef>
                <a:spcPts val="1000"/>
              </a:spcBef>
              <a:spcAft>
                <a:spcPts val="0"/>
              </a:spcAft>
              <a:buClrTx/>
              <a:buSzPct val="100000"/>
              <a:buFont typeface="Arial"/>
              <a:buChar char="•"/>
              <a:tabLst/>
              <a:defRPr sz="3000" b="0" i="0" u="none" strike="noStrike" cap="none" spc="0" baseline="0">
                <a:solidFill>
                  <a:srgbClr val="000000"/>
                </a:solidFill>
                <a:uFillTx/>
                <a:latin typeface="Gentona Book"/>
                <a:ea typeface="Gentona Book"/>
                <a:cs typeface="Gentona Book"/>
                <a:sym typeface="Gentona Book"/>
              </a:defRPr>
            </a:lvl8pPr>
            <a:lvl9pPr marL="4038600" marR="0" indent="-381000" algn="l" defTabSz="584200" rtl="0" latinLnBrk="0">
              <a:lnSpc>
                <a:spcPct val="100000"/>
              </a:lnSpc>
              <a:spcBef>
                <a:spcPts val="1000"/>
              </a:spcBef>
              <a:spcAft>
                <a:spcPts val="0"/>
              </a:spcAft>
              <a:buClrTx/>
              <a:buSzPct val="100000"/>
              <a:buFont typeface="Arial"/>
              <a:buChar char="•"/>
              <a:tabLst/>
              <a:defRPr sz="3000" b="0" i="0" u="none" strike="noStrike" cap="none" spc="0" baseline="0">
                <a:solidFill>
                  <a:srgbClr val="000000"/>
                </a:solidFill>
                <a:uFillTx/>
                <a:latin typeface="Gentona Book"/>
                <a:ea typeface="Gentona Book"/>
                <a:cs typeface="Gentona Book"/>
                <a:sym typeface="Gentona Book"/>
              </a:defRPr>
            </a:lvl9pPr>
          </a:lstStyle>
          <a:p>
            <a:pPr marL="457200" indent="-457200" hangingPunct="1">
              <a:buFont typeface="Arial" panose="020B0604020202020204" pitchFamily="34" charset="0"/>
              <a:buChar char="•"/>
            </a:pPr>
            <a:r>
              <a:rPr lang="en-US">
                <a:latin typeface="Garamond" panose="02020404030301010803" pitchFamily="18" charset="0"/>
              </a:rPr>
              <a:t>The AAC reviews the findings, investigates, and recommends charges.  </a:t>
            </a:r>
          </a:p>
        </p:txBody>
      </p:sp>
      <p:cxnSp>
        <p:nvCxnSpPr>
          <p:cNvPr id="23" name="Straight Arrow Connector 22">
            <a:extLst>
              <a:ext uri="{FF2B5EF4-FFF2-40B4-BE49-F238E27FC236}">
                <a16:creationId xmlns:a16="http://schemas.microsoft.com/office/drawing/2014/main" id="{1F7FEA7B-168F-843B-3D50-2F58F1DBDAF9}"/>
              </a:ext>
            </a:extLst>
          </p:cNvPr>
          <p:cNvCxnSpPr/>
          <p:nvPr/>
        </p:nvCxnSpPr>
        <p:spPr>
          <a:xfrm>
            <a:off x="7326775" y="3869803"/>
            <a:ext cx="0" cy="0"/>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25" name="Straight Arrow Connector 24">
            <a:extLst>
              <a:ext uri="{FF2B5EF4-FFF2-40B4-BE49-F238E27FC236}">
                <a16:creationId xmlns:a16="http://schemas.microsoft.com/office/drawing/2014/main" id="{688CE8EE-BDA3-91E0-AC39-451398A76FCE}"/>
              </a:ext>
            </a:extLst>
          </p:cNvPr>
          <p:cNvCxnSpPr>
            <a:cxnSpLocks/>
          </p:cNvCxnSpPr>
          <p:nvPr/>
        </p:nvCxnSpPr>
        <p:spPr>
          <a:xfrm flipV="1">
            <a:off x="5243332" y="3954410"/>
            <a:ext cx="2060293" cy="480226"/>
          </a:xfrm>
          <a:prstGeom prst="straightConnector1">
            <a:avLst/>
          </a:prstGeom>
          <a:noFill/>
          <a:ln w="381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27" name="Oval 26">
            <a:extLst>
              <a:ext uri="{FF2B5EF4-FFF2-40B4-BE49-F238E27FC236}">
                <a16:creationId xmlns:a16="http://schemas.microsoft.com/office/drawing/2014/main" id="{CBE0843A-8D12-615E-CBDD-D2FED8F9C702}"/>
              </a:ext>
            </a:extLst>
          </p:cNvPr>
          <p:cNvSpPr/>
          <p:nvPr/>
        </p:nvSpPr>
        <p:spPr>
          <a:xfrm>
            <a:off x="6958312" y="4413458"/>
            <a:ext cx="1493135" cy="381964"/>
          </a:xfrm>
          <a:prstGeom prst="ellipse">
            <a:avLst/>
          </a:prstGeom>
          <a:noFill/>
          <a:ln w="5715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584200" rtl="0" fontAlgn="auto" latinLnBrk="0" hangingPunct="0">
              <a:lnSpc>
                <a:spcPct val="100000"/>
              </a:lnSpc>
              <a:spcBef>
                <a:spcPts val="3200"/>
              </a:spcBef>
              <a:spcAft>
                <a:spcPts val="0"/>
              </a:spcAft>
              <a:buClrTx/>
              <a:buSzTx/>
              <a:buFontTx/>
              <a:buNone/>
              <a:tabLst/>
            </a:pPr>
            <a:endParaRPr kumimoji="0" lang="en-US" sz="3200" b="1" i="0" u="none" strike="noStrike" cap="none" spc="0" normalizeH="0" baseline="0">
              <a:ln>
                <a:noFill/>
              </a:ln>
              <a:solidFill>
                <a:srgbClr val="0F2C71"/>
              </a:solidFill>
              <a:effectLst/>
              <a:uFillTx/>
              <a:latin typeface="+mn-lt"/>
              <a:ea typeface="+mn-ea"/>
              <a:cs typeface="+mn-cs"/>
              <a:sym typeface="Quadon"/>
            </a:endParaRPr>
          </a:p>
        </p:txBody>
      </p:sp>
      <p:sp>
        <p:nvSpPr>
          <p:cNvPr id="28" name="Text Placeholder 2">
            <a:extLst>
              <a:ext uri="{FF2B5EF4-FFF2-40B4-BE49-F238E27FC236}">
                <a16:creationId xmlns:a16="http://schemas.microsoft.com/office/drawing/2014/main" id="{BBA97D00-D76C-05DA-CA9D-B3D833E882F8}"/>
              </a:ext>
            </a:extLst>
          </p:cNvPr>
          <p:cNvSpPr txBox="1">
            <a:spLocks/>
          </p:cNvSpPr>
          <p:nvPr/>
        </p:nvSpPr>
        <p:spPr>
          <a:xfrm>
            <a:off x="1675930" y="4967001"/>
            <a:ext cx="4469968" cy="16366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fontScale="92500" lnSpcReduction="10000"/>
          </a:bodyPr>
          <a:lstStyle>
            <a:lvl1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1pPr>
            <a:lvl2pPr marL="0" marR="0" indent="457189"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2pPr>
            <a:lvl3pPr marL="0" marR="0" indent="914377"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3pPr>
            <a:lvl4pPr marL="0" marR="0" indent="1371565"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4pPr>
            <a:lvl5pPr marL="0" marR="0" indent="1828754"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5pPr>
            <a:lvl6pPr marL="2667000" marR="0" indent="-381000" algn="l" defTabSz="584200" rtl="0" latinLnBrk="0">
              <a:lnSpc>
                <a:spcPct val="100000"/>
              </a:lnSpc>
              <a:spcBef>
                <a:spcPts val="1000"/>
              </a:spcBef>
              <a:spcAft>
                <a:spcPts val="0"/>
              </a:spcAft>
              <a:buClrTx/>
              <a:buSzPct val="100000"/>
              <a:buFont typeface="Arial"/>
              <a:buChar char="•"/>
              <a:tabLst/>
              <a:defRPr sz="3000" b="0" i="0" u="none" strike="noStrike" cap="none" spc="0" baseline="0">
                <a:solidFill>
                  <a:srgbClr val="000000"/>
                </a:solidFill>
                <a:uFillTx/>
                <a:latin typeface="Gentona Book"/>
                <a:ea typeface="Gentona Book"/>
                <a:cs typeface="Gentona Book"/>
                <a:sym typeface="Gentona Book"/>
              </a:defRPr>
            </a:lvl6pPr>
            <a:lvl7pPr marL="3124200" marR="0" indent="-381000" algn="l" defTabSz="584200" rtl="0" latinLnBrk="0">
              <a:lnSpc>
                <a:spcPct val="100000"/>
              </a:lnSpc>
              <a:spcBef>
                <a:spcPts val="1000"/>
              </a:spcBef>
              <a:spcAft>
                <a:spcPts val="0"/>
              </a:spcAft>
              <a:buClrTx/>
              <a:buSzPct val="100000"/>
              <a:buFont typeface="Arial"/>
              <a:buChar char="•"/>
              <a:tabLst/>
              <a:defRPr sz="3000" b="0" i="0" u="none" strike="noStrike" cap="none" spc="0" baseline="0">
                <a:solidFill>
                  <a:srgbClr val="000000"/>
                </a:solidFill>
                <a:uFillTx/>
                <a:latin typeface="Gentona Book"/>
                <a:ea typeface="Gentona Book"/>
                <a:cs typeface="Gentona Book"/>
                <a:sym typeface="Gentona Book"/>
              </a:defRPr>
            </a:lvl7pPr>
            <a:lvl8pPr marL="3581400" marR="0" indent="-381000" algn="l" defTabSz="584200" rtl="0" latinLnBrk="0">
              <a:lnSpc>
                <a:spcPct val="100000"/>
              </a:lnSpc>
              <a:spcBef>
                <a:spcPts val="1000"/>
              </a:spcBef>
              <a:spcAft>
                <a:spcPts val="0"/>
              </a:spcAft>
              <a:buClrTx/>
              <a:buSzPct val="100000"/>
              <a:buFont typeface="Arial"/>
              <a:buChar char="•"/>
              <a:tabLst/>
              <a:defRPr sz="3000" b="0" i="0" u="none" strike="noStrike" cap="none" spc="0" baseline="0">
                <a:solidFill>
                  <a:srgbClr val="000000"/>
                </a:solidFill>
                <a:uFillTx/>
                <a:latin typeface="Gentona Book"/>
                <a:ea typeface="Gentona Book"/>
                <a:cs typeface="Gentona Book"/>
                <a:sym typeface="Gentona Book"/>
              </a:defRPr>
            </a:lvl8pPr>
            <a:lvl9pPr marL="4038600" marR="0" indent="-381000" algn="l" defTabSz="584200" rtl="0" latinLnBrk="0">
              <a:lnSpc>
                <a:spcPct val="100000"/>
              </a:lnSpc>
              <a:spcBef>
                <a:spcPts val="1000"/>
              </a:spcBef>
              <a:spcAft>
                <a:spcPts val="0"/>
              </a:spcAft>
              <a:buClrTx/>
              <a:buSzPct val="100000"/>
              <a:buFont typeface="Arial"/>
              <a:buChar char="•"/>
              <a:tabLst/>
              <a:defRPr sz="3000" b="0" i="0" u="none" strike="noStrike" cap="none" spc="0" baseline="0">
                <a:solidFill>
                  <a:srgbClr val="000000"/>
                </a:solidFill>
                <a:uFillTx/>
                <a:latin typeface="Gentona Book"/>
                <a:ea typeface="Gentona Book"/>
                <a:cs typeface="Gentona Book"/>
                <a:sym typeface="Gentona Book"/>
              </a:defRPr>
            </a:lvl9pPr>
          </a:lstStyle>
          <a:p>
            <a:pPr marL="457200" indent="-457200" hangingPunct="1">
              <a:buFont typeface="Arial" panose="020B0604020202020204" pitchFamily="34" charset="0"/>
              <a:buChar char="•"/>
            </a:pPr>
            <a:r>
              <a:rPr lang="en-US">
                <a:latin typeface="Garamond" panose="02020404030301010803" pitchFamily="18" charset="0"/>
              </a:rPr>
              <a:t>Agency Head offers discipline recommended by the AAC or something higher.</a:t>
            </a:r>
          </a:p>
        </p:txBody>
      </p:sp>
      <p:cxnSp>
        <p:nvCxnSpPr>
          <p:cNvPr id="30" name="Straight Arrow Connector 29">
            <a:extLst>
              <a:ext uri="{FF2B5EF4-FFF2-40B4-BE49-F238E27FC236}">
                <a16:creationId xmlns:a16="http://schemas.microsoft.com/office/drawing/2014/main" id="{D7F13C22-28F4-923A-D3D3-9D14D397BC47}"/>
              </a:ext>
            </a:extLst>
          </p:cNvPr>
          <p:cNvCxnSpPr/>
          <p:nvPr/>
        </p:nvCxnSpPr>
        <p:spPr>
          <a:xfrm flipV="1">
            <a:off x="5891256" y="4795422"/>
            <a:ext cx="1412369" cy="1512781"/>
          </a:xfrm>
          <a:prstGeom prst="straightConnector1">
            <a:avLst/>
          </a:prstGeom>
          <a:noFill/>
          <a:ln w="381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51391011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2CBC9-6ADF-FB80-551E-4EA71612691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00C4311-690B-273B-2872-FF1AC7CF97DE}"/>
              </a:ext>
            </a:extLst>
          </p:cNvPr>
          <p:cNvSpPr txBox="1"/>
          <p:nvPr/>
        </p:nvSpPr>
        <p:spPr>
          <a:xfrm>
            <a:off x="92597" y="2558933"/>
            <a:ext cx="12192000" cy="19800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84200" rtl="0" fontAlgn="auto" latinLnBrk="0" hangingPunct="0">
              <a:lnSpc>
                <a:spcPct val="100000"/>
              </a:lnSpc>
              <a:spcBef>
                <a:spcPts val="3200"/>
              </a:spcBef>
              <a:spcAft>
                <a:spcPts val="0"/>
              </a:spcAft>
              <a:buClrTx/>
              <a:buSzTx/>
              <a:buFontTx/>
              <a:buNone/>
              <a:tabLst/>
            </a:pPr>
            <a:r>
              <a:rPr kumimoji="0" lang="en-US" sz="4800" b="0" i="0" u="none" strike="noStrike" cap="none" spc="0" normalizeH="0" baseline="0">
                <a:ln>
                  <a:noFill/>
                </a:ln>
                <a:solidFill>
                  <a:schemeClr val="bg1"/>
                </a:solidFill>
                <a:effectLst/>
                <a:uFillTx/>
                <a:latin typeface="Garamond"/>
                <a:sym typeface="Quadon"/>
              </a:rPr>
              <a:t>Overview of Committee Descriptions and Updates	</a:t>
            </a:r>
            <a:endParaRPr kumimoji="0" lang="en-US" sz="4800" b="0" i="0" u="none" strike="noStrike" cap="none" spc="0" normalizeH="0" baseline="0">
              <a:ln>
                <a:noFill/>
              </a:ln>
              <a:solidFill>
                <a:schemeClr val="bg1"/>
              </a:solidFill>
              <a:effectLst/>
              <a:uFillTx/>
              <a:latin typeface="Garamond" panose="02020404030301010803" pitchFamily="18" charset="0"/>
              <a:sym typeface="Quadon"/>
            </a:endParaRPr>
          </a:p>
        </p:txBody>
      </p:sp>
      <p:sp>
        <p:nvSpPr>
          <p:cNvPr id="4" name="Title 1">
            <a:extLst>
              <a:ext uri="{FF2B5EF4-FFF2-40B4-BE49-F238E27FC236}">
                <a16:creationId xmlns:a16="http://schemas.microsoft.com/office/drawing/2014/main" id="{80507FA8-3A75-4940-FABC-3C82318F32AE}"/>
              </a:ext>
            </a:extLst>
          </p:cNvPr>
          <p:cNvSpPr>
            <a:spLocks noGrp="1"/>
          </p:cNvSpPr>
          <p:nvPr>
            <p:ph type="title" idx="4294967295"/>
          </p:nvPr>
        </p:nvSpPr>
        <p:spPr>
          <a:xfrm>
            <a:off x="840726" y="3429000"/>
            <a:ext cx="6610350" cy="2432050"/>
          </a:xfrm>
        </p:spPr>
        <p:txBody>
          <a:bodyPr>
            <a:normAutofit/>
          </a:bodyPr>
          <a:lstStyle/>
          <a:p>
            <a:r>
              <a:rPr lang="en-US" sz="4000">
                <a:solidFill>
                  <a:schemeClr val="bg1"/>
                </a:solidFill>
                <a:latin typeface="Garamond" panose="02020404030301010803" pitchFamily="18" charset="0"/>
              </a:rPr>
              <a:t>Aprille </a:t>
            </a:r>
            <a:r>
              <a:rPr lang="en-US" sz="4000" err="1">
                <a:solidFill>
                  <a:schemeClr val="bg1"/>
                </a:solidFill>
                <a:latin typeface="Garamond" panose="02020404030301010803" pitchFamily="18" charset="0"/>
              </a:rPr>
              <a:t>Weron</a:t>
            </a:r>
            <a:endParaRPr lang="en-US" sz="4000">
              <a:solidFill>
                <a:schemeClr val="bg1"/>
              </a:solidFill>
              <a:latin typeface="Garamond" panose="02020404030301010803" pitchFamily="18" charset="0"/>
            </a:endParaRPr>
          </a:p>
        </p:txBody>
      </p:sp>
    </p:spTree>
    <p:extLst>
      <p:ext uri="{BB962C8B-B14F-4D97-AF65-F5344CB8AC3E}">
        <p14:creationId xmlns:p14="http://schemas.microsoft.com/office/powerpoint/2010/main" val="411914976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51" name="Google Shape;251;p19"/>
          <p:cNvSpPr txBox="1"/>
          <p:nvPr/>
        </p:nvSpPr>
        <p:spPr>
          <a:xfrm>
            <a:off x="2346100" y="462567"/>
            <a:ext cx="7577200" cy="982448"/>
          </a:xfrm>
          <a:prstGeom prst="rect">
            <a:avLst/>
          </a:prstGeom>
          <a:noFill/>
          <a:ln>
            <a:noFill/>
          </a:ln>
        </p:spPr>
        <p:txBody>
          <a:bodyPr spcFirstLastPara="1" wrap="square" lIns="0" tIns="0" rIns="0" bIns="0" anchor="t" anchorCtr="0">
            <a:spAutoFit/>
          </a:bodyPr>
          <a:lstStyle/>
          <a:p>
            <a:pPr algn="ctr">
              <a:lnSpc>
                <a:spcPct val="113999"/>
              </a:lnSpc>
              <a:spcBef>
                <a:spcPts val="0"/>
              </a:spcBef>
            </a:pPr>
            <a:r>
              <a:rPr lang="en" sz="5600">
                <a:solidFill>
                  <a:schemeClr val="bg1"/>
                </a:solidFill>
                <a:latin typeface="Garamond" panose="02020404030301010803" pitchFamily="18" charset="0"/>
                <a:ea typeface="Montserrat"/>
                <a:cs typeface="Montserrat"/>
                <a:sym typeface="Montserrat"/>
              </a:rPr>
              <a:t>Data Committee</a:t>
            </a:r>
            <a:endParaRPr sz="933">
              <a:solidFill>
                <a:schemeClr val="bg1"/>
              </a:solidFill>
              <a:latin typeface="Garamond" panose="02020404030301010803" pitchFamily="18" charset="0"/>
            </a:endParaRPr>
          </a:p>
        </p:txBody>
      </p:sp>
      <p:sp>
        <p:nvSpPr>
          <p:cNvPr id="260" name="Google Shape;260;p19"/>
          <p:cNvSpPr/>
          <p:nvPr/>
        </p:nvSpPr>
        <p:spPr>
          <a:xfrm rot="2392047">
            <a:off x="1052067" y="2187871"/>
            <a:ext cx="2784175" cy="2773459"/>
          </a:xfrm>
          <a:custGeom>
            <a:avLst/>
            <a:gdLst/>
            <a:ahLst/>
            <a:cxnLst/>
            <a:rect l="l" t="t" r="r" b="b"/>
            <a:pathLst>
              <a:path w="7044846" h="7044846" extrusionOk="0">
                <a:moveTo>
                  <a:pt x="0" y="0"/>
                </a:moveTo>
                <a:lnTo>
                  <a:pt x="7044846" y="0"/>
                </a:lnTo>
                <a:lnTo>
                  <a:pt x="7044846" y="7044846"/>
                </a:lnTo>
                <a:lnTo>
                  <a:pt x="0" y="7044846"/>
                </a:lnTo>
                <a:lnTo>
                  <a:pt x="0" y="0"/>
                </a:lnTo>
                <a:close/>
              </a:path>
            </a:pathLst>
          </a:custGeom>
          <a:blipFill rotWithShape="1">
            <a:blip r:embed="rId3">
              <a:alphaModFix/>
            </a:blip>
            <a:stretch>
              <a:fillRect/>
            </a:stretch>
          </a:blipFill>
          <a:ln>
            <a:noFill/>
          </a:ln>
        </p:spPr>
        <p:txBody>
          <a:bodyPr/>
          <a:lstStyle/>
          <a:p>
            <a:endParaRPr lang="en-US"/>
          </a:p>
        </p:txBody>
      </p:sp>
      <p:grpSp>
        <p:nvGrpSpPr>
          <p:cNvPr id="261" name="Google Shape;261;p19"/>
          <p:cNvGrpSpPr/>
          <p:nvPr/>
        </p:nvGrpSpPr>
        <p:grpSpPr>
          <a:xfrm>
            <a:off x="1055919" y="2878059"/>
            <a:ext cx="202549" cy="187485"/>
            <a:chOff x="0" y="0"/>
            <a:chExt cx="812800" cy="812800"/>
          </a:xfrm>
        </p:grpSpPr>
        <p:sp>
          <p:nvSpPr>
            <p:cNvPr id="262" name="Google Shape;262;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78D8"/>
            </a:solidFill>
            <a:ln>
              <a:noFill/>
            </a:ln>
          </p:spPr>
          <p:txBody>
            <a:bodyPr spcFirstLastPara="1" wrap="square" lIns="60967" tIns="60967" rIns="60967" bIns="60967" anchor="ctr" anchorCtr="0">
              <a:noAutofit/>
            </a:bodyPr>
            <a:lstStyle/>
            <a:p>
              <a:pPr>
                <a:spcBef>
                  <a:spcPts val="0"/>
                </a:spcBef>
              </a:pPr>
              <a:endParaRPr sz="4267"/>
            </a:p>
          </p:txBody>
        </p:sp>
        <p:sp>
          <p:nvSpPr>
            <p:cNvPr id="263" name="Google Shape;263;p19"/>
            <p:cNvSpPr txBox="1"/>
            <p:nvPr/>
          </p:nvSpPr>
          <p:spPr>
            <a:xfrm>
              <a:off x="76200" y="38100"/>
              <a:ext cx="660300" cy="698400"/>
            </a:xfrm>
            <a:prstGeom prst="rect">
              <a:avLst/>
            </a:prstGeom>
            <a:solidFill>
              <a:srgbClr val="3C78D8"/>
            </a:solidFill>
            <a:ln>
              <a:noFill/>
            </a:ln>
          </p:spPr>
          <p:txBody>
            <a:bodyPr spcFirstLastPara="1" wrap="square" lIns="33867" tIns="33867" rIns="33867" bIns="33867" anchor="ctr" anchorCtr="0">
              <a:noAutofit/>
            </a:bodyPr>
            <a:lstStyle/>
            <a:p>
              <a:pPr algn="ctr">
                <a:lnSpc>
                  <a:spcPct val="163333"/>
                </a:lnSpc>
                <a:spcBef>
                  <a:spcPts val="0"/>
                </a:spcBef>
              </a:pPr>
              <a:endParaRPr sz="1200" b="0">
                <a:solidFill>
                  <a:schemeClr val="dk1"/>
                </a:solidFill>
                <a:latin typeface="Calibri"/>
                <a:ea typeface="Calibri"/>
                <a:cs typeface="Calibri"/>
                <a:sym typeface="Calibri"/>
              </a:endParaRPr>
            </a:p>
          </p:txBody>
        </p:sp>
      </p:grpSp>
      <p:grpSp>
        <p:nvGrpSpPr>
          <p:cNvPr id="264" name="Google Shape;264;p19"/>
          <p:cNvGrpSpPr/>
          <p:nvPr/>
        </p:nvGrpSpPr>
        <p:grpSpPr>
          <a:xfrm>
            <a:off x="1100183" y="4123114"/>
            <a:ext cx="202549" cy="187485"/>
            <a:chOff x="0" y="0"/>
            <a:chExt cx="812800" cy="812800"/>
          </a:xfrm>
        </p:grpSpPr>
        <p:sp>
          <p:nvSpPr>
            <p:cNvPr id="265" name="Google Shape;265;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dk1"/>
            </a:solidFill>
            <a:ln>
              <a:noFill/>
            </a:ln>
          </p:spPr>
          <p:txBody>
            <a:bodyPr spcFirstLastPara="1" wrap="square" lIns="60967" tIns="60967" rIns="60967" bIns="60967" anchor="ctr" anchorCtr="0">
              <a:noAutofit/>
            </a:bodyPr>
            <a:lstStyle/>
            <a:p>
              <a:pPr>
                <a:spcBef>
                  <a:spcPts val="0"/>
                </a:spcBef>
              </a:pPr>
              <a:endParaRPr sz="4267"/>
            </a:p>
          </p:txBody>
        </p:sp>
        <p:sp>
          <p:nvSpPr>
            <p:cNvPr id="266" name="Google Shape;266;p19"/>
            <p:cNvSpPr txBox="1"/>
            <p:nvPr/>
          </p:nvSpPr>
          <p:spPr>
            <a:xfrm>
              <a:off x="76200" y="38100"/>
              <a:ext cx="660300" cy="698400"/>
            </a:xfrm>
            <a:prstGeom prst="rect">
              <a:avLst/>
            </a:prstGeom>
            <a:solidFill>
              <a:schemeClr val="dk1"/>
            </a:solidFill>
            <a:ln>
              <a:noFill/>
            </a:ln>
          </p:spPr>
          <p:txBody>
            <a:bodyPr spcFirstLastPara="1" wrap="square" lIns="33867" tIns="33867" rIns="33867" bIns="33867" anchor="ctr" anchorCtr="0">
              <a:noAutofit/>
            </a:bodyPr>
            <a:lstStyle/>
            <a:p>
              <a:pPr algn="ctr">
                <a:lnSpc>
                  <a:spcPct val="163333"/>
                </a:lnSpc>
                <a:spcBef>
                  <a:spcPts val="0"/>
                </a:spcBef>
              </a:pPr>
              <a:endParaRPr sz="1200" b="0">
                <a:solidFill>
                  <a:schemeClr val="dk1"/>
                </a:solidFill>
                <a:latin typeface="Calibri"/>
                <a:ea typeface="Calibri"/>
                <a:cs typeface="Calibri"/>
                <a:sym typeface="Calibri"/>
              </a:endParaRPr>
            </a:p>
          </p:txBody>
        </p:sp>
      </p:grpSp>
      <p:grpSp>
        <p:nvGrpSpPr>
          <p:cNvPr id="267" name="Google Shape;267;p19"/>
          <p:cNvGrpSpPr/>
          <p:nvPr/>
        </p:nvGrpSpPr>
        <p:grpSpPr>
          <a:xfrm>
            <a:off x="3616584" y="4123114"/>
            <a:ext cx="202549" cy="187485"/>
            <a:chOff x="0" y="0"/>
            <a:chExt cx="812800" cy="812800"/>
          </a:xfrm>
        </p:grpSpPr>
        <p:sp>
          <p:nvSpPr>
            <p:cNvPr id="268" name="Google Shape;268;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4587"/>
            </a:solidFill>
            <a:ln>
              <a:noFill/>
            </a:ln>
          </p:spPr>
          <p:txBody>
            <a:bodyPr spcFirstLastPara="1" wrap="square" lIns="60967" tIns="60967" rIns="60967" bIns="60967" anchor="ctr" anchorCtr="0">
              <a:noAutofit/>
            </a:bodyPr>
            <a:lstStyle/>
            <a:p>
              <a:pPr>
                <a:spcBef>
                  <a:spcPts val="0"/>
                </a:spcBef>
              </a:pPr>
              <a:endParaRPr sz="4267"/>
            </a:p>
          </p:txBody>
        </p:sp>
        <p:sp>
          <p:nvSpPr>
            <p:cNvPr id="269" name="Google Shape;269;p19"/>
            <p:cNvSpPr txBox="1"/>
            <p:nvPr/>
          </p:nvSpPr>
          <p:spPr>
            <a:xfrm>
              <a:off x="76200" y="38100"/>
              <a:ext cx="660300" cy="698400"/>
            </a:xfrm>
            <a:prstGeom prst="rect">
              <a:avLst/>
            </a:prstGeom>
            <a:solidFill>
              <a:srgbClr val="1C4587"/>
            </a:solidFill>
            <a:ln>
              <a:noFill/>
            </a:ln>
          </p:spPr>
          <p:txBody>
            <a:bodyPr spcFirstLastPara="1" wrap="square" lIns="33867" tIns="33867" rIns="33867" bIns="33867" anchor="ctr" anchorCtr="0">
              <a:noAutofit/>
            </a:bodyPr>
            <a:lstStyle/>
            <a:p>
              <a:pPr algn="ctr">
                <a:lnSpc>
                  <a:spcPct val="163333"/>
                </a:lnSpc>
                <a:spcBef>
                  <a:spcPts val="0"/>
                </a:spcBef>
              </a:pPr>
              <a:endParaRPr sz="1200" b="0">
                <a:solidFill>
                  <a:schemeClr val="dk1"/>
                </a:solidFill>
                <a:latin typeface="Calibri"/>
                <a:ea typeface="Calibri"/>
                <a:cs typeface="Calibri"/>
                <a:sym typeface="Calibri"/>
              </a:endParaRPr>
            </a:p>
          </p:txBody>
        </p:sp>
      </p:grpSp>
      <p:grpSp>
        <p:nvGrpSpPr>
          <p:cNvPr id="270" name="Google Shape;270;p19"/>
          <p:cNvGrpSpPr/>
          <p:nvPr/>
        </p:nvGrpSpPr>
        <p:grpSpPr>
          <a:xfrm>
            <a:off x="3616560" y="2910103"/>
            <a:ext cx="202549" cy="187485"/>
            <a:chOff x="0" y="0"/>
            <a:chExt cx="812800" cy="812800"/>
          </a:xfrm>
        </p:grpSpPr>
        <p:sp>
          <p:nvSpPr>
            <p:cNvPr id="271" name="Google Shape;271;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60967" tIns="60967" rIns="60967" bIns="60967" anchor="ctr" anchorCtr="0">
              <a:noAutofit/>
            </a:bodyPr>
            <a:lstStyle/>
            <a:p>
              <a:pPr>
                <a:spcBef>
                  <a:spcPts val="0"/>
                </a:spcBef>
              </a:pPr>
              <a:endParaRPr sz="4267"/>
            </a:p>
          </p:txBody>
        </p:sp>
        <p:sp>
          <p:nvSpPr>
            <p:cNvPr id="272" name="Google Shape;272;p19"/>
            <p:cNvSpPr txBox="1"/>
            <p:nvPr/>
          </p:nvSpPr>
          <p:spPr>
            <a:xfrm>
              <a:off x="76200" y="38100"/>
              <a:ext cx="660300" cy="698400"/>
            </a:xfrm>
            <a:prstGeom prst="rect">
              <a:avLst/>
            </a:prstGeom>
            <a:noFill/>
            <a:ln>
              <a:noFill/>
            </a:ln>
          </p:spPr>
          <p:txBody>
            <a:bodyPr spcFirstLastPara="1" wrap="square" lIns="33867" tIns="33867" rIns="33867" bIns="33867" anchor="ctr" anchorCtr="0">
              <a:noAutofit/>
            </a:bodyPr>
            <a:lstStyle/>
            <a:p>
              <a:pPr algn="ctr">
                <a:lnSpc>
                  <a:spcPct val="163333"/>
                </a:lnSpc>
                <a:spcBef>
                  <a:spcPts val="0"/>
                </a:spcBef>
              </a:pPr>
              <a:endParaRPr sz="1200" b="0">
                <a:solidFill>
                  <a:schemeClr val="dk1"/>
                </a:solidFill>
                <a:latin typeface="Calibri"/>
                <a:ea typeface="Calibri"/>
                <a:cs typeface="Calibri"/>
                <a:sym typeface="Calibri"/>
              </a:endParaRPr>
            </a:p>
          </p:txBody>
        </p:sp>
      </p:grpSp>
      <p:pic>
        <p:nvPicPr>
          <p:cNvPr id="273" name="Google Shape;273;p19"/>
          <p:cNvPicPr preferRelativeResize="0"/>
          <p:nvPr/>
        </p:nvPicPr>
        <p:blipFill>
          <a:blip r:embed="rId4">
            <a:alphaModFix/>
          </a:blip>
          <a:stretch>
            <a:fillRect/>
          </a:stretch>
        </p:blipFill>
        <p:spPr>
          <a:xfrm>
            <a:off x="1530892" y="2761326"/>
            <a:ext cx="1813096" cy="1625751"/>
          </a:xfrm>
          <a:prstGeom prst="rect">
            <a:avLst/>
          </a:prstGeom>
          <a:noFill/>
          <a:ln>
            <a:noFill/>
          </a:ln>
        </p:spPr>
      </p:pic>
      <p:sp>
        <p:nvSpPr>
          <p:cNvPr id="274" name="Google Shape;274;p19"/>
          <p:cNvSpPr txBox="1"/>
          <p:nvPr/>
        </p:nvSpPr>
        <p:spPr>
          <a:xfrm>
            <a:off x="4401536" y="1785190"/>
            <a:ext cx="5426000" cy="635968"/>
          </a:xfrm>
          <a:prstGeom prst="rect">
            <a:avLst/>
          </a:prstGeom>
          <a:noFill/>
          <a:ln>
            <a:noFill/>
          </a:ln>
        </p:spPr>
        <p:txBody>
          <a:bodyPr spcFirstLastPara="1" wrap="square" lIns="121900" tIns="121900" rIns="121900" bIns="121900" anchor="t" anchorCtr="0">
            <a:spAutoFit/>
          </a:bodyPr>
          <a:lstStyle/>
          <a:p>
            <a:pPr>
              <a:spcBef>
                <a:spcPts val="0"/>
              </a:spcBef>
            </a:pPr>
            <a:r>
              <a:rPr lang="en" sz="2533">
                <a:solidFill>
                  <a:schemeClr val="dk2"/>
                </a:solidFill>
                <a:latin typeface="Garamond" panose="02020404030301010803" pitchFamily="18" charset="0"/>
                <a:ea typeface="Montserrat"/>
                <a:cs typeface="Montserrat"/>
                <a:sym typeface="Montserrat"/>
              </a:rPr>
              <a:t>Chair: </a:t>
            </a:r>
            <a:r>
              <a:rPr lang="en" sz="2533">
                <a:solidFill>
                  <a:srgbClr val="31261D"/>
                </a:solidFill>
                <a:latin typeface="Garamond" panose="02020404030301010803" pitchFamily="18" charset="0"/>
                <a:ea typeface="Montserrat"/>
                <a:cs typeface="Montserrat"/>
                <a:sym typeface="Montserrat"/>
              </a:rPr>
              <a:t> </a:t>
            </a:r>
            <a:r>
              <a:rPr lang="en" sz="2533">
                <a:solidFill>
                  <a:srgbClr val="1F1F1F"/>
                </a:solidFill>
                <a:latin typeface="Garamond" panose="02020404030301010803" pitchFamily="18" charset="0"/>
                <a:ea typeface="Montserrat"/>
                <a:cs typeface="Montserrat"/>
                <a:sym typeface="Montserrat"/>
              </a:rPr>
              <a:t>Elizabeth Hazel</a:t>
            </a:r>
            <a:endParaRPr sz="2533">
              <a:solidFill>
                <a:srgbClr val="31261D"/>
              </a:solidFill>
              <a:latin typeface="Garamond" panose="02020404030301010803" pitchFamily="18" charset="0"/>
              <a:ea typeface="Montserrat"/>
              <a:cs typeface="Montserrat"/>
              <a:sym typeface="Montserrat"/>
            </a:endParaRPr>
          </a:p>
        </p:txBody>
      </p:sp>
      <p:sp>
        <p:nvSpPr>
          <p:cNvPr id="275" name="Google Shape;275;p19"/>
          <p:cNvSpPr txBox="1"/>
          <p:nvPr/>
        </p:nvSpPr>
        <p:spPr>
          <a:xfrm>
            <a:off x="4223300" y="2761334"/>
            <a:ext cx="7090000" cy="1723508"/>
          </a:xfrm>
          <a:prstGeom prst="rect">
            <a:avLst/>
          </a:prstGeom>
          <a:noFill/>
          <a:ln>
            <a:noFill/>
          </a:ln>
        </p:spPr>
        <p:txBody>
          <a:bodyPr spcFirstLastPara="1" wrap="square" lIns="121900" tIns="121900" rIns="121900" bIns="121900" anchor="t" anchorCtr="0">
            <a:spAutoFit/>
          </a:bodyPr>
          <a:lstStyle/>
          <a:p>
            <a:pPr>
              <a:spcBef>
                <a:spcPts val="0"/>
              </a:spcBef>
              <a:buClr>
                <a:schemeClr val="dk1"/>
              </a:buClr>
              <a:buSzPts val="1100"/>
            </a:pPr>
            <a:r>
              <a:rPr lang="en" sz="2400">
                <a:solidFill>
                  <a:schemeClr val="dk1"/>
                </a:solidFill>
                <a:latin typeface="Garamond" panose="02020404030301010803" pitchFamily="18" charset="0"/>
                <a:ea typeface="Montserrat"/>
                <a:cs typeface="Montserrat"/>
                <a:sym typeface="Montserrat"/>
              </a:rPr>
              <a:t>Role: Analyze and propose recommendations based on the regularly reported crime and police conduct data; aim for transparency in policing metrics to support accountability to communities. </a:t>
            </a:r>
            <a:endParaRPr sz="2400">
              <a:solidFill>
                <a:schemeClr val="dk1"/>
              </a:solidFill>
              <a:latin typeface="Garamond" panose="02020404030301010803" pitchFamily="18" charset="0"/>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6" name="Google Shape;306;p21"/>
          <p:cNvSpPr txBox="1"/>
          <p:nvPr/>
        </p:nvSpPr>
        <p:spPr>
          <a:xfrm>
            <a:off x="734184" y="494601"/>
            <a:ext cx="10757600" cy="982448"/>
          </a:xfrm>
          <a:prstGeom prst="rect">
            <a:avLst/>
          </a:prstGeom>
          <a:noFill/>
          <a:ln>
            <a:noFill/>
          </a:ln>
        </p:spPr>
        <p:txBody>
          <a:bodyPr spcFirstLastPara="1" wrap="square" lIns="0" tIns="0" rIns="0" bIns="0" anchor="t" anchorCtr="0">
            <a:spAutoFit/>
          </a:bodyPr>
          <a:lstStyle/>
          <a:p>
            <a:pPr algn="ctr">
              <a:lnSpc>
                <a:spcPct val="113999"/>
              </a:lnSpc>
              <a:spcBef>
                <a:spcPts val="0"/>
              </a:spcBef>
            </a:pPr>
            <a:r>
              <a:rPr lang="en" sz="5600">
                <a:solidFill>
                  <a:schemeClr val="bg1"/>
                </a:solidFill>
                <a:latin typeface="Garamond" panose="02020404030301010803" pitchFamily="18" charset="0"/>
                <a:ea typeface="Montserrat"/>
                <a:cs typeface="Montserrat"/>
                <a:sym typeface="Montserrat"/>
              </a:rPr>
              <a:t>Governance Committee</a:t>
            </a:r>
            <a:endParaRPr sz="933">
              <a:solidFill>
                <a:schemeClr val="bg1"/>
              </a:solidFill>
              <a:latin typeface="Garamond" panose="02020404030301010803" pitchFamily="18" charset="0"/>
            </a:endParaRPr>
          </a:p>
        </p:txBody>
      </p:sp>
      <p:grpSp>
        <p:nvGrpSpPr>
          <p:cNvPr id="307" name="Google Shape;307;p21"/>
          <p:cNvGrpSpPr/>
          <p:nvPr/>
        </p:nvGrpSpPr>
        <p:grpSpPr>
          <a:xfrm>
            <a:off x="7784600" y="3415479"/>
            <a:ext cx="292825" cy="287731"/>
            <a:chOff x="0" y="0"/>
            <a:chExt cx="812800" cy="812800"/>
          </a:xfrm>
        </p:grpSpPr>
        <p:sp>
          <p:nvSpPr>
            <p:cNvPr id="308" name="Google Shape;308;p2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60967" tIns="60967" rIns="60967" bIns="60967" anchor="ctr" anchorCtr="0">
              <a:noAutofit/>
            </a:bodyPr>
            <a:lstStyle/>
            <a:p>
              <a:pPr>
                <a:spcBef>
                  <a:spcPts val="0"/>
                </a:spcBef>
              </a:pPr>
              <a:endParaRPr sz="4267"/>
            </a:p>
          </p:txBody>
        </p:sp>
        <p:sp>
          <p:nvSpPr>
            <p:cNvPr id="309" name="Google Shape;309;p21"/>
            <p:cNvSpPr txBox="1"/>
            <p:nvPr/>
          </p:nvSpPr>
          <p:spPr>
            <a:xfrm>
              <a:off x="76200" y="38100"/>
              <a:ext cx="660300" cy="698400"/>
            </a:xfrm>
            <a:prstGeom prst="rect">
              <a:avLst/>
            </a:prstGeom>
            <a:noFill/>
            <a:ln>
              <a:noFill/>
            </a:ln>
          </p:spPr>
          <p:txBody>
            <a:bodyPr spcFirstLastPara="1" wrap="square" lIns="33867" tIns="33867" rIns="33867" bIns="33867" anchor="ctr" anchorCtr="0">
              <a:noAutofit/>
            </a:bodyPr>
            <a:lstStyle/>
            <a:p>
              <a:pPr algn="ctr">
                <a:lnSpc>
                  <a:spcPct val="163333"/>
                </a:lnSpc>
                <a:spcBef>
                  <a:spcPts val="0"/>
                </a:spcBef>
              </a:pPr>
              <a:endParaRPr sz="1200" b="0">
                <a:solidFill>
                  <a:schemeClr val="dk1"/>
                </a:solidFill>
                <a:latin typeface="Calibri"/>
                <a:ea typeface="Calibri"/>
                <a:cs typeface="Calibri"/>
                <a:sym typeface="Calibri"/>
              </a:endParaRPr>
            </a:p>
          </p:txBody>
        </p:sp>
      </p:grpSp>
      <p:pic>
        <p:nvPicPr>
          <p:cNvPr id="318" name="Google Shape;318;p21"/>
          <p:cNvPicPr preferRelativeResize="0"/>
          <p:nvPr/>
        </p:nvPicPr>
        <p:blipFill>
          <a:blip r:embed="rId3">
            <a:alphaModFix/>
          </a:blip>
          <a:stretch>
            <a:fillRect/>
          </a:stretch>
        </p:blipFill>
        <p:spPr>
          <a:xfrm>
            <a:off x="1547765" y="2746965"/>
            <a:ext cx="1653267" cy="1624752"/>
          </a:xfrm>
          <a:prstGeom prst="rect">
            <a:avLst/>
          </a:prstGeom>
          <a:noFill/>
          <a:ln>
            <a:noFill/>
          </a:ln>
        </p:spPr>
      </p:pic>
      <p:sp>
        <p:nvSpPr>
          <p:cNvPr id="319" name="Google Shape;319;p21"/>
          <p:cNvSpPr txBox="1"/>
          <p:nvPr/>
        </p:nvSpPr>
        <p:spPr>
          <a:xfrm>
            <a:off x="5217994" y="1525851"/>
            <a:ext cx="5426000" cy="615513"/>
          </a:xfrm>
          <a:prstGeom prst="rect">
            <a:avLst/>
          </a:prstGeom>
          <a:noFill/>
          <a:ln>
            <a:noFill/>
          </a:ln>
        </p:spPr>
        <p:txBody>
          <a:bodyPr spcFirstLastPara="1" wrap="square" lIns="121900" tIns="121900" rIns="121900" bIns="121900" anchor="t" anchorCtr="0">
            <a:spAutoFit/>
          </a:bodyPr>
          <a:lstStyle/>
          <a:p>
            <a:pPr>
              <a:spcBef>
                <a:spcPts val="0"/>
              </a:spcBef>
            </a:pPr>
            <a:r>
              <a:rPr lang="en" sz="2400">
                <a:solidFill>
                  <a:schemeClr val="dk2"/>
                </a:solidFill>
                <a:latin typeface="Garamond" panose="02020404030301010803" pitchFamily="18" charset="0"/>
                <a:ea typeface="Montserrat ExtraBold"/>
                <a:cs typeface="Montserrat ExtraBold"/>
                <a:sym typeface="Montserrat ExtraBold"/>
              </a:rPr>
              <a:t>Chair: </a:t>
            </a:r>
            <a:r>
              <a:rPr lang="en" sz="2400">
                <a:solidFill>
                  <a:srgbClr val="31261D"/>
                </a:solidFill>
                <a:latin typeface="Garamond" panose="02020404030301010803" pitchFamily="18" charset="0"/>
                <a:ea typeface="Montserrat ExtraBold"/>
                <a:cs typeface="Montserrat ExtraBold"/>
                <a:sym typeface="Montserrat ExtraBold"/>
              </a:rPr>
              <a:t>Jerrell Bratcher</a:t>
            </a:r>
            <a:endParaRPr sz="2400">
              <a:solidFill>
                <a:schemeClr val="dk2"/>
              </a:solidFill>
              <a:latin typeface="Garamond" panose="02020404030301010803" pitchFamily="18" charset="0"/>
              <a:ea typeface="Montserrat ExtraBold"/>
              <a:cs typeface="Montserrat ExtraBold"/>
              <a:sym typeface="Montserrat ExtraBold"/>
            </a:endParaRPr>
          </a:p>
        </p:txBody>
      </p:sp>
      <p:sp>
        <p:nvSpPr>
          <p:cNvPr id="320" name="Google Shape;320;p21"/>
          <p:cNvSpPr/>
          <p:nvPr/>
        </p:nvSpPr>
        <p:spPr>
          <a:xfrm rot="2392047">
            <a:off x="982318" y="2264371"/>
            <a:ext cx="2784175" cy="2773459"/>
          </a:xfrm>
          <a:custGeom>
            <a:avLst/>
            <a:gdLst/>
            <a:ahLst/>
            <a:cxnLst/>
            <a:rect l="l" t="t" r="r" b="b"/>
            <a:pathLst>
              <a:path w="7044846" h="7044846" extrusionOk="0">
                <a:moveTo>
                  <a:pt x="0" y="0"/>
                </a:moveTo>
                <a:lnTo>
                  <a:pt x="7044846" y="0"/>
                </a:lnTo>
                <a:lnTo>
                  <a:pt x="7044846" y="7044846"/>
                </a:lnTo>
                <a:lnTo>
                  <a:pt x="0" y="7044846"/>
                </a:lnTo>
                <a:lnTo>
                  <a:pt x="0" y="0"/>
                </a:lnTo>
                <a:close/>
              </a:path>
            </a:pathLst>
          </a:custGeom>
          <a:blipFill rotWithShape="1">
            <a:blip r:embed="rId4">
              <a:alphaModFix/>
            </a:blip>
            <a:stretch>
              <a:fillRect/>
            </a:stretch>
          </a:blipFill>
          <a:ln>
            <a:noFill/>
          </a:ln>
        </p:spPr>
        <p:txBody>
          <a:bodyPr/>
          <a:lstStyle/>
          <a:p>
            <a:endParaRPr lang="en-US"/>
          </a:p>
        </p:txBody>
      </p:sp>
      <p:grpSp>
        <p:nvGrpSpPr>
          <p:cNvPr id="321" name="Google Shape;321;p21"/>
          <p:cNvGrpSpPr/>
          <p:nvPr/>
        </p:nvGrpSpPr>
        <p:grpSpPr>
          <a:xfrm>
            <a:off x="1207186" y="2746959"/>
            <a:ext cx="202549" cy="187485"/>
            <a:chOff x="0" y="0"/>
            <a:chExt cx="812800" cy="812800"/>
          </a:xfrm>
        </p:grpSpPr>
        <p:sp>
          <p:nvSpPr>
            <p:cNvPr id="322" name="Google Shape;322;p2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78D8"/>
            </a:solidFill>
            <a:ln>
              <a:noFill/>
            </a:ln>
          </p:spPr>
          <p:txBody>
            <a:bodyPr spcFirstLastPara="1" wrap="square" lIns="60967" tIns="60967" rIns="60967" bIns="60967" anchor="ctr" anchorCtr="0">
              <a:noAutofit/>
            </a:bodyPr>
            <a:lstStyle/>
            <a:p>
              <a:pPr>
                <a:spcBef>
                  <a:spcPts val="0"/>
                </a:spcBef>
              </a:pPr>
              <a:endParaRPr sz="4267"/>
            </a:p>
          </p:txBody>
        </p:sp>
        <p:sp>
          <p:nvSpPr>
            <p:cNvPr id="323" name="Google Shape;323;p21"/>
            <p:cNvSpPr txBox="1"/>
            <p:nvPr/>
          </p:nvSpPr>
          <p:spPr>
            <a:xfrm>
              <a:off x="76200" y="38100"/>
              <a:ext cx="660300" cy="698400"/>
            </a:xfrm>
            <a:prstGeom prst="rect">
              <a:avLst/>
            </a:prstGeom>
            <a:solidFill>
              <a:srgbClr val="3C78D8"/>
            </a:solidFill>
            <a:ln>
              <a:noFill/>
            </a:ln>
          </p:spPr>
          <p:txBody>
            <a:bodyPr spcFirstLastPara="1" wrap="square" lIns="33867" tIns="33867" rIns="33867" bIns="33867" anchor="ctr" anchorCtr="0">
              <a:noAutofit/>
            </a:bodyPr>
            <a:lstStyle/>
            <a:p>
              <a:pPr algn="ctr">
                <a:lnSpc>
                  <a:spcPct val="163333"/>
                </a:lnSpc>
                <a:spcBef>
                  <a:spcPts val="0"/>
                </a:spcBef>
              </a:pPr>
              <a:endParaRPr sz="1200" b="0">
                <a:solidFill>
                  <a:schemeClr val="dk1"/>
                </a:solidFill>
                <a:latin typeface="Calibri"/>
                <a:ea typeface="Calibri"/>
                <a:cs typeface="Calibri"/>
                <a:sym typeface="Calibri"/>
              </a:endParaRPr>
            </a:p>
          </p:txBody>
        </p:sp>
      </p:grpSp>
      <p:grpSp>
        <p:nvGrpSpPr>
          <p:cNvPr id="324" name="Google Shape;324;p21"/>
          <p:cNvGrpSpPr/>
          <p:nvPr/>
        </p:nvGrpSpPr>
        <p:grpSpPr>
          <a:xfrm>
            <a:off x="1100183" y="4224714"/>
            <a:ext cx="202549" cy="187485"/>
            <a:chOff x="0" y="0"/>
            <a:chExt cx="812800" cy="812800"/>
          </a:xfrm>
        </p:grpSpPr>
        <p:sp>
          <p:nvSpPr>
            <p:cNvPr id="325" name="Google Shape;325;p2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dk1"/>
            </a:solidFill>
            <a:ln>
              <a:noFill/>
            </a:ln>
          </p:spPr>
          <p:txBody>
            <a:bodyPr spcFirstLastPara="1" wrap="square" lIns="60967" tIns="60967" rIns="60967" bIns="60967" anchor="ctr" anchorCtr="0">
              <a:noAutofit/>
            </a:bodyPr>
            <a:lstStyle/>
            <a:p>
              <a:pPr>
                <a:spcBef>
                  <a:spcPts val="0"/>
                </a:spcBef>
              </a:pPr>
              <a:endParaRPr sz="4267"/>
            </a:p>
          </p:txBody>
        </p:sp>
        <p:sp>
          <p:nvSpPr>
            <p:cNvPr id="326" name="Google Shape;326;p21"/>
            <p:cNvSpPr txBox="1"/>
            <p:nvPr/>
          </p:nvSpPr>
          <p:spPr>
            <a:xfrm>
              <a:off x="76200" y="38100"/>
              <a:ext cx="660300" cy="698400"/>
            </a:xfrm>
            <a:prstGeom prst="rect">
              <a:avLst/>
            </a:prstGeom>
            <a:solidFill>
              <a:schemeClr val="dk1"/>
            </a:solidFill>
            <a:ln>
              <a:noFill/>
            </a:ln>
          </p:spPr>
          <p:txBody>
            <a:bodyPr spcFirstLastPara="1" wrap="square" lIns="33867" tIns="33867" rIns="33867" bIns="33867" anchor="ctr" anchorCtr="0">
              <a:noAutofit/>
            </a:bodyPr>
            <a:lstStyle/>
            <a:p>
              <a:pPr algn="ctr">
                <a:lnSpc>
                  <a:spcPct val="163333"/>
                </a:lnSpc>
                <a:spcBef>
                  <a:spcPts val="0"/>
                </a:spcBef>
              </a:pPr>
              <a:endParaRPr sz="1200" b="0">
                <a:solidFill>
                  <a:schemeClr val="dk1"/>
                </a:solidFill>
                <a:latin typeface="Calibri"/>
                <a:ea typeface="Calibri"/>
                <a:cs typeface="Calibri"/>
                <a:sym typeface="Calibri"/>
              </a:endParaRPr>
            </a:p>
          </p:txBody>
        </p:sp>
      </p:grpSp>
      <p:grpSp>
        <p:nvGrpSpPr>
          <p:cNvPr id="327" name="Google Shape;327;p21"/>
          <p:cNvGrpSpPr/>
          <p:nvPr/>
        </p:nvGrpSpPr>
        <p:grpSpPr>
          <a:xfrm>
            <a:off x="3514984" y="4123114"/>
            <a:ext cx="202549" cy="187485"/>
            <a:chOff x="0" y="0"/>
            <a:chExt cx="812800" cy="812800"/>
          </a:xfrm>
        </p:grpSpPr>
        <p:sp>
          <p:nvSpPr>
            <p:cNvPr id="328" name="Google Shape;328;p2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4587"/>
            </a:solidFill>
            <a:ln>
              <a:noFill/>
            </a:ln>
          </p:spPr>
          <p:txBody>
            <a:bodyPr spcFirstLastPara="1" wrap="square" lIns="60967" tIns="60967" rIns="60967" bIns="60967" anchor="ctr" anchorCtr="0">
              <a:noAutofit/>
            </a:bodyPr>
            <a:lstStyle/>
            <a:p>
              <a:pPr>
                <a:spcBef>
                  <a:spcPts val="0"/>
                </a:spcBef>
              </a:pPr>
              <a:endParaRPr sz="4267"/>
            </a:p>
          </p:txBody>
        </p:sp>
        <p:sp>
          <p:nvSpPr>
            <p:cNvPr id="329" name="Google Shape;329;p21"/>
            <p:cNvSpPr txBox="1"/>
            <p:nvPr/>
          </p:nvSpPr>
          <p:spPr>
            <a:xfrm>
              <a:off x="76200" y="38100"/>
              <a:ext cx="660300" cy="698400"/>
            </a:xfrm>
            <a:prstGeom prst="rect">
              <a:avLst/>
            </a:prstGeom>
            <a:solidFill>
              <a:srgbClr val="1C4587"/>
            </a:solidFill>
            <a:ln>
              <a:noFill/>
            </a:ln>
          </p:spPr>
          <p:txBody>
            <a:bodyPr spcFirstLastPara="1" wrap="square" lIns="33867" tIns="33867" rIns="33867" bIns="33867" anchor="ctr" anchorCtr="0">
              <a:noAutofit/>
            </a:bodyPr>
            <a:lstStyle/>
            <a:p>
              <a:pPr algn="ctr">
                <a:lnSpc>
                  <a:spcPct val="163333"/>
                </a:lnSpc>
                <a:spcBef>
                  <a:spcPts val="0"/>
                </a:spcBef>
              </a:pPr>
              <a:endParaRPr sz="1200" b="0">
                <a:solidFill>
                  <a:schemeClr val="dk1"/>
                </a:solidFill>
                <a:latin typeface="Calibri"/>
                <a:ea typeface="Calibri"/>
                <a:cs typeface="Calibri"/>
                <a:sym typeface="Calibri"/>
              </a:endParaRPr>
            </a:p>
          </p:txBody>
        </p:sp>
      </p:grpSp>
      <p:grpSp>
        <p:nvGrpSpPr>
          <p:cNvPr id="330" name="Google Shape;330;p21"/>
          <p:cNvGrpSpPr/>
          <p:nvPr/>
        </p:nvGrpSpPr>
        <p:grpSpPr>
          <a:xfrm>
            <a:off x="3514960" y="2910103"/>
            <a:ext cx="202549" cy="187485"/>
            <a:chOff x="0" y="0"/>
            <a:chExt cx="812800" cy="812800"/>
          </a:xfrm>
        </p:grpSpPr>
        <p:sp>
          <p:nvSpPr>
            <p:cNvPr id="331" name="Google Shape;331;p2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60967" tIns="60967" rIns="60967" bIns="60967" anchor="ctr" anchorCtr="0">
              <a:noAutofit/>
            </a:bodyPr>
            <a:lstStyle/>
            <a:p>
              <a:pPr>
                <a:spcBef>
                  <a:spcPts val="0"/>
                </a:spcBef>
              </a:pPr>
              <a:endParaRPr sz="4267"/>
            </a:p>
          </p:txBody>
        </p:sp>
        <p:sp>
          <p:nvSpPr>
            <p:cNvPr id="332" name="Google Shape;332;p21"/>
            <p:cNvSpPr txBox="1"/>
            <p:nvPr/>
          </p:nvSpPr>
          <p:spPr>
            <a:xfrm>
              <a:off x="76200" y="38100"/>
              <a:ext cx="660300" cy="698400"/>
            </a:xfrm>
            <a:prstGeom prst="rect">
              <a:avLst/>
            </a:prstGeom>
            <a:noFill/>
            <a:ln>
              <a:noFill/>
            </a:ln>
          </p:spPr>
          <p:txBody>
            <a:bodyPr spcFirstLastPara="1" wrap="square" lIns="33867" tIns="33867" rIns="33867" bIns="33867" anchor="ctr" anchorCtr="0">
              <a:noAutofit/>
            </a:bodyPr>
            <a:lstStyle/>
            <a:p>
              <a:pPr algn="ctr">
                <a:lnSpc>
                  <a:spcPct val="163333"/>
                </a:lnSpc>
                <a:spcBef>
                  <a:spcPts val="0"/>
                </a:spcBef>
              </a:pPr>
              <a:endParaRPr sz="1200" b="0">
                <a:solidFill>
                  <a:schemeClr val="dk1"/>
                </a:solidFill>
                <a:latin typeface="Calibri"/>
                <a:ea typeface="Calibri"/>
                <a:cs typeface="Calibri"/>
                <a:sym typeface="Calibri"/>
              </a:endParaRPr>
            </a:p>
          </p:txBody>
        </p:sp>
      </p:grpSp>
      <p:sp>
        <p:nvSpPr>
          <p:cNvPr id="333" name="Google Shape;333;p21"/>
          <p:cNvSpPr txBox="1"/>
          <p:nvPr/>
        </p:nvSpPr>
        <p:spPr>
          <a:xfrm>
            <a:off x="4092933" y="2761334"/>
            <a:ext cx="7796000" cy="2462172"/>
          </a:xfrm>
          <a:prstGeom prst="rect">
            <a:avLst/>
          </a:prstGeom>
          <a:noFill/>
          <a:ln>
            <a:noFill/>
          </a:ln>
        </p:spPr>
        <p:txBody>
          <a:bodyPr spcFirstLastPara="1" wrap="square" lIns="121900" tIns="121900" rIns="121900" bIns="121900" anchor="t" anchorCtr="0">
            <a:spAutoFit/>
          </a:bodyPr>
          <a:lstStyle/>
          <a:p>
            <a:pPr>
              <a:spcBef>
                <a:spcPts val="0"/>
              </a:spcBef>
            </a:pPr>
            <a:r>
              <a:rPr lang="en" sz="2400">
                <a:solidFill>
                  <a:schemeClr val="dk1"/>
                </a:solidFill>
                <a:latin typeface="Garamond" panose="02020404030301010803" pitchFamily="18" charset="0"/>
                <a:ea typeface="Montserrat ExtraBold"/>
                <a:cs typeface="Montserrat ExtraBold"/>
                <a:sym typeface="Montserrat ExtraBold"/>
              </a:rPr>
              <a:t>Role: Analyze and propose recommendations based on the JHPD’s adherence to state and local laws. Specifically</a:t>
            </a:r>
            <a:r>
              <a:rPr lang="en-US" sz="2400">
                <a:solidFill>
                  <a:schemeClr val="dk1"/>
                </a:solidFill>
                <a:latin typeface="Garamond" panose="02020404030301010803" pitchFamily="18" charset="0"/>
                <a:ea typeface="Montserrat ExtraBold"/>
                <a:cs typeface="Montserrat ExtraBold"/>
                <a:sym typeface="Montserrat ExtraBold"/>
              </a:rPr>
              <a:t>, the Community Safety &amp; Strengthening Act,</a:t>
            </a:r>
            <a:r>
              <a:rPr lang="en" sz="2400">
                <a:solidFill>
                  <a:schemeClr val="dk1"/>
                </a:solidFill>
                <a:latin typeface="Garamond" panose="02020404030301010803" pitchFamily="18" charset="0"/>
                <a:ea typeface="Montserrat ExtraBold"/>
                <a:cs typeface="Montserrat ExtraBold"/>
                <a:sym typeface="Montserrat ExtraBold"/>
              </a:rPr>
              <a:t> which established the JHPD.</a:t>
            </a:r>
            <a:endParaRPr sz="2400">
              <a:solidFill>
                <a:schemeClr val="dk1"/>
              </a:solidFill>
              <a:latin typeface="Garamond" panose="02020404030301010803" pitchFamily="18" charset="0"/>
              <a:ea typeface="Montserrat ExtraBold"/>
              <a:cs typeface="Montserrat ExtraBold"/>
              <a:sym typeface="Montserrat ExtraBold"/>
            </a:endParaRPr>
          </a:p>
          <a:p>
            <a:pPr>
              <a:spcBef>
                <a:spcPts val="0"/>
              </a:spcBef>
            </a:pPr>
            <a:endParaRPr sz="2400">
              <a:solidFill>
                <a:schemeClr val="dk1"/>
              </a:solidFill>
              <a:latin typeface="Montserrat ExtraBold"/>
              <a:ea typeface="Montserrat ExtraBold"/>
              <a:cs typeface="Montserrat ExtraBold"/>
              <a:sym typeface="Montserrat ExtraBold"/>
            </a:endParaRPr>
          </a:p>
          <a:p>
            <a:pPr>
              <a:spcBef>
                <a:spcPts val="0"/>
              </a:spcBef>
            </a:pPr>
            <a:endParaRPr sz="2400">
              <a:solidFill>
                <a:schemeClr val="dk2"/>
              </a:solidFill>
              <a:latin typeface="Montserrat ExtraBold"/>
              <a:ea typeface="Montserrat ExtraBold"/>
              <a:cs typeface="Montserrat ExtraBold"/>
              <a:sym typeface="Montserrat Extra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3"/>
          <p:cNvSpPr/>
          <p:nvPr/>
        </p:nvSpPr>
        <p:spPr>
          <a:xfrm rot="2521906">
            <a:off x="943350" y="2609390"/>
            <a:ext cx="2244668" cy="2244668"/>
          </a:xfrm>
          <a:custGeom>
            <a:avLst/>
            <a:gdLst/>
            <a:ahLst/>
            <a:cxnLst/>
            <a:rect l="l" t="t" r="r" b="b"/>
            <a:pathLst>
              <a:path w="7044846" h="7044846" extrusionOk="0">
                <a:moveTo>
                  <a:pt x="0" y="0"/>
                </a:moveTo>
                <a:lnTo>
                  <a:pt x="7044846" y="0"/>
                </a:lnTo>
                <a:lnTo>
                  <a:pt x="7044846" y="7044846"/>
                </a:lnTo>
                <a:lnTo>
                  <a:pt x="0" y="7044846"/>
                </a:lnTo>
                <a:lnTo>
                  <a:pt x="0" y="0"/>
                </a:lnTo>
                <a:close/>
              </a:path>
            </a:pathLst>
          </a:custGeom>
          <a:blipFill rotWithShape="1">
            <a:blip r:embed="rId3">
              <a:alphaModFix/>
            </a:blip>
            <a:stretch>
              <a:fillRect/>
            </a:stretch>
          </a:blipFill>
          <a:ln>
            <a:noFill/>
          </a:ln>
        </p:spPr>
        <p:txBody>
          <a:bodyPr/>
          <a:lstStyle/>
          <a:p>
            <a:endParaRPr lang="en-US"/>
          </a:p>
        </p:txBody>
      </p:sp>
      <p:sp>
        <p:nvSpPr>
          <p:cNvPr id="365" name="Google Shape;365;p23"/>
          <p:cNvSpPr txBox="1"/>
          <p:nvPr/>
        </p:nvSpPr>
        <p:spPr>
          <a:xfrm>
            <a:off x="734184" y="494600"/>
            <a:ext cx="10757600" cy="982448"/>
          </a:xfrm>
          <a:prstGeom prst="rect">
            <a:avLst/>
          </a:prstGeom>
          <a:noFill/>
          <a:ln>
            <a:noFill/>
          </a:ln>
        </p:spPr>
        <p:txBody>
          <a:bodyPr spcFirstLastPara="1" wrap="square" lIns="0" tIns="0" rIns="0" bIns="0" anchor="t" anchorCtr="0">
            <a:spAutoFit/>
          </a:bodyPr>
          <a:lstStyle/>
          <a:p>
            <a:pPr algn="ctr">
              <a:lnSpc>
                <a:spcPct val="113999"/>
              </a:lnSpc>
              <a:spcBef>
                <a:spcPts val="0"/>
              </a:spcBef>
            </a:pPr>
            <a:r>
              <a:rPr lang="en" sz="5600">
                <a:solidFill>
                  <a:schemeClr val="bg1"/>
                </a:solidFill>
                <a:latin typeface="Garamond" panose="02020404030301010803" pitchFamily="18" charset="0"/>
                <a:ea typeface="Montserrat"/>
                <a:cs typeface="Montserrat"/>
                <a:sym typeface="Montserrat"/>
              </a:rPr>
              <a:t>Policy Committee</a:t>
            </a:r>
            <a:endParaRPr sz="933">
              <a:solidFill>
                <a:schemeClr val="bg1"/>
              </a:solidFill>
              <a:latin typeface="Garamond" panose="02020404030301010803" pitchFamily="18" charset="0"/>
            </a:endParaRPr>
          </a:p>
        </p:txBody>
      </p:sp>
      <p:grpSp>
        <p:nvGrpSpPr>
          <p:cNvPr id="366" name="Google Shape;366;p23"/>
          <p:cNvGrpSpPr/>
          <p:nvPr/>
        </p:nvGrpSpPr>
        <p:grpSpPr>
          <a:xfrm>
            <a:off x="983437" y="3235671"/>
            <a:ext cx="157792" cy="157683"/>
            <a:chOff x="0" y="0"/>
            <a:chExt cx="812800" cy="812800"/>
          </a:xfrm>
        </p:grpSpPr>
        <p:sp>
          <p:nvSpPr>
            <p:cNvPr id="367" name="Google Shape;367;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78D8"/>
            </a:solidFill>
            <a:ln>
              <a:noFill/>
            </a:ln>
          </p:spPr>
          <p:txBody>
            <a:bodyPr spcFirstLastPara="1" wrap="square" lIns="60967" tIns="60967" rIns="60967" bIns="60967" anchor="ctr" anchorCtr="0">
              <a:noAutofit/>
            </a:bodyPr>
            <a:lstStyle/>
            <a:p>
              <a:pPr>
                <a:spcBef>
                  <a:spcPts val="0"/>
                </a:spcBef>
              </a:pPr>
              <a:endParaRPr sz="4267"/>
            </a:p>
          </p:txBody>
        </p:sp>
        <p:sp>
          <p:nvSpPr>
            <p:cNvPr id="368" name="Google Shape;368;p23"/>
            <p:cNvSpPr txBox="1"/>
            <p:nvPr/>
          </p:nvSpPr>
          <p:spPr>
            <a:xfrm>
              <a:off x="76200" y="38100"/>
              <a:ext cx="660300" cy="698400"/>
            </a:xfrm>
            <a:prstGeom prst="rect">
              <a:avLst/>
            </a:prstGeom>
            <a:solidFill>
              <a:srgbClr val="3C78D8"/>
            </a:solidFill>
            <a:ln>
              <a:noFill/>
            </a:ln>
          </p:spPr>
          <p:txBody>
            <a:bodyPr spcFirstLastPara="1" wrap="square" lIns="33867" tIns="33867" rIns="33867" bIns="33867" anchor="ctr" anchorCtr="0">
              <a:noAutofit/>
            </a:bodyPr>
            <a:lstStyle/>
            <a:p>
              <a:pPr algn="ctr">
                <a:lnSpc>
                  <a:spcPct val="163333"/>
                </a:lnSpc>
                <a:spcBef>
                  <a:spcPts val="0"/>
                </a:spcBef>
              </a:pPr>
              <a:endParaRPr sz="1200" b="0">
                <a:solidFill>
                  <a:schemeClr val="dk1"/>
                </a:solidFill>
                <a:latin typeface="Calibri"/>
                <a:ea typeface="Calibri"/>
                <a:cs typeface="Calibri"/>
                <a:sym typeface="Calibri"/>
              </a:endParaRPr>
            </a:p>
          </p:txBody>
        </p:sp>
      </p:grpSp>
      <p:grpSp>
        <p:nvGrpSpPr>
          <p:cNvPr id="369" name="Google Shape;369;p23"/>
          <p:cNvGrpSpPr/>
          <p:nvPr/>
        </p:nvGrpSpPr>
        <p:grpSpPr>
          <a:xfrm>
            <a:off x="1017952" y="4196949"/>
            <a:ext cx="157792" cy="157683"/>
            <a:chOff x="0" y="0"/>
            <a:chExt cx="812800" cy="812800"/>
          </a:xfrm>
        </p:grpSpPr>
        <p:sp>
          <p:nvSpPr>
            <p:cNvPr id="370" name="Google Shape;370;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dk1"/>
            </a:solidFill>
            <a:ln>
              <a:noFill/>
            </a:ln>
          </p:spPr>
          <p:txBody>
            <a:bodyPr spcFirstLastPara="1" wrap="square" lIns="60967" tIns="60967" rIns="60967" bIns="60967" anchor="ctr" anchorCtr="0">
              <a:noAutofit/>
            </a:bodyPr>
            <a:lstStyle/>
            <a:p>
              <a:pPr>
                <a:spcBef>
                  <a:spcPts val="0"/>
                </a:spcBef>
              </a:pPr>
              <a:endParaRPr sz="4267"/>
            </a:p>
          </p:txBody>
        </p:sp>
        <p:sp>
          <p:nvSpPr>
            <p:cNvPr id="371" name="Google Shape;371;p23"/>
            <p:cNvSpPr txBox="1"/>
            <p:nvPr/>
          </p:nvSpPr>
          <p:spPr>
            <a:xfrm>
              <a:off x="76200" y="38100"/>
              <a:ext cx="660300" cy="698400"/>
            </a:xfrm>
            <a:prstGeom prst="rect">
              <a:avLst/>
            </a:prstGeom>
            <a:solidFill>
              <a:schemeClr val="dk1"/>
            </a:solidFill>
            <a:ln>
              <a:noFill/>
            </a:ln>
          </p:spPr>
          <p:txBody>
            <a:bodyPr spcFirstLastPara="1" wrap="square" lIns="33867" tIns="33867" rIns="33867" bIns="33867" anchor="ctr" anchorCtr="0">
              <a:noAutofit/>
            </a:bodyPr>
            <a:lstStyle/>
            <a:p>
              <a:pPr algn="ctr">
                <a:lnSpc>
                  <a:spcPct val="163333"/>
                </a:lnSpc>
                <a:spcBef>
                  <a:spcPts val="0"/>
                </a:spcBef>
              </a:pPr>
              <a:endParaRPr sz="1200" b="0">
                <a:solidFill>
                  <a:schemeClr val="dk1"/>
                </a:solidFill>
                <a:latin typeface="Calibri"/>
                <a:ea typeface="Calibri"/>
                <a:cs typeface="Calibri"/>
                <a:sym typeface="Calibri"/>
              </a:endParaRPr>
            </a:p>
          </p:txBody>
        </p:sp>
      </p:grpSp>
      <p:grpSp>
        <p:nvGrpSpPr>
          <p:cNvPr id="372" name="Google Shape;372;p23"/>
          <p:cNvGrpSpPr/>
          <p:nvPr/>
        </p:nvGrpSpPr>
        <p:grpSpPr>
          <a:xfrm>
            <a:off x="2980072" y="4196949"/>
            <a:ext cx="157792" cy="157683"/>
            <a:chOff x="0" y="0"/>
            <a:chExt cx="812800" cy="812800"/>
          </a:xfrm>
        </p:grpSpPr>
        <p:sp>
          <p:nvSpPr>
            <p:cNvPr id="373" name="Google Shape;373;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4587"/>
            </a:solidFill>
            <a:ln>
              <a:noFill/>
            </a:ln>
          </p:spPr>
          <p:txBody>
            <a:bodyPr spcFirstLastPara="1" wrap="square" lIns="60967" tIns="60967" rIns="60967" bIns="60967" anchor="ctr" anchorCtr="0">
              <a:noAutofit/>
            </a:bodyPr>
            <a:lstStyle/>
            <a:p>
              <a:pPr>
                <a:spcBef>
                  <a:spcPts val="0"/>
                </a:spcBef>
              </a:pPr>
              <a:endParaRPr sz="4267"/>
            </a:p>
          </p:txBody>
        </p:sp>
        <p:sp>
          <p:nvSpPr>
            <p:cNvPr id="374" name="Google Shape;374;p23"/>
            <p:cNvSpPr txBox="1"/>
            <p:nvPr/>
          </p:nvSpPr>
          <p:spPr>
            <a:xfrm>
              <a:off x="76200" y="38100"/>
              <a:ext cx="660300" cy="698400"/>
            </a:xfrm>
            <a:prstGeom prst="rect">
              <a:avLst/>
            </a:prstGeom>
            <a:solidFill>
              <a:srgbClr val="1C4587"/>
            </a:solidFill>
            <a:ln>
              <a:noFill/>
            </a:ln>
          </p:spPr>
          <p:txBody>
            <a:bodyPr spcFirstLastPara="1" wrap="square" lIns="33867" tIns="33867" rIns="33867" bIns="33867" anchor="ctr" anchorCtr="0">
              <a:noAutofit/>
            </a:bodyPr>
            <a:lstStyle/>
            <a:p>
              <a:pPr algn="ctr">
                <a:lnSpc>
                  <a:spcPct val="163333"/>
                </a:lnSpc>
                <a:spcBef>
                  <a:spcPts val="0"/>
                </a:spcBef>
              </a:pPr>
              <a:endParaRPr sz="1200" b="0">
                <a:solidFill>
                  <a:schemeClr val="dk1"/>
                </a:solidFill>
                <a:latin typeface="Calibri"/>
                <a:ea typeface="Calibri"/>
                <a:cs typeface="Calibri"/>
                <a:sym typeface="Calibri"/>
              </a:endParaRPr>
            </a:p>
          </p:txBody>
        </p:sp>
      </p:grpSp>
      <p:grpSp>
        <p:nvGrpSpPr>
          <p:cNvPr id="375" name="Google Shape;375;p23"/>
          <p:cNvGrpSpPr/>
          <p:nvPr/>
        </p:nvGrpSpPr>
        <p:grpSpPr>
          <a:xfrm>
            <a:off x="2980053" y="3177196"/>
            <a:ext cx="157792" cy="157683"/>
            <a:chOff x="0" y="0"/>
            <a:chExt cx="812800" cy="812800"/>
          </a:xfrm>
        </p:grpSpPr>
        <p:sp>
          <p:nvSpPr>
            <p:cNvPr id="376" name="Google Shape;376;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60967" tIns="60967" rIns="60967" bIns="60967" anchor="ctr" anchorCtr="0">
              <a:noAutofit/>
            </a:bodyPr>
            <a:lstStyle/>
            <a:p>
              <a:pPr>
                <a:spcBef>
                  <a:spcPts val="0"/>
                </a:spcBef>
              </a:pPr>
              <a:endParaRPr sz="4267"/>
            </a:p>
          </p:txBody>
        </p:sp>
        <p:sp>
          <p:nvSpPr>
            <p:cNvPr id="377" name="Google Shape;377;p23"/>
            <p:cNvSpPr txBox="1"/>
            <p:nvPr/>
          </p:nvSpPr>
          <p:spPr>
            <a:xfrm>
              <a:off x="76200" y="38100"/>
              <a:ext cx="660300" cy="698400"/>
            </a:xfrm>
            <a:prstGeom prst="rect">
              <a:avLst/>
            </a:prstGeom>
            <a:noFill/>
            <a:ln>
              <a:noFill/>
            </a:ln>
          </p:spPr>
          <p:txBody>
            <a:bodyPr spcFirstLastPara="1" wrap="square" lIns="33867" tIns="33867" rIns="33867" bIns="33867" anchor="ctr" anchorCtr="0">
              <a:noAutofit/>
            </a:bodyPr>
            <a:lstStyle/>
            <a:p>
              <a:pPr algn="ctr">
                <a:lnSpc>
                  <a:spcPct val="163333"/>
                </a:lnSpc>
                <a:spcBef>
                  <a:spcPts val="0"/>
                </a:spcBef>
              </a:pPr>
              <a:endParaRPr sz="1200" b="0">
                <a:solidFill>
                  <a:schemeClr val="dk1"/>
                </a:solidFill>
                <a:latin typeface="Calibri"/>
                <a:ea typeface="Calibri"/>
                <a:cs typeface="Calibri"/>
                <a:sym typeface="Calibri"/>
              </a:endParaRPr>
            </a:p>
          </p:txBody>
        </p:sp>
      </p:grpSp>
      <p:sp>
        <p:nvSpPr>
          <p:cNvPr id="386" name="Google Shape;386;p23"/>
          <p:cNvSpPr txBox="1"/>
          <p:nvPr/>
        </p:nvSpPr>
        <p:spPr>
          <a:xfrm>
            <a:off x="4929987" y="1531120"/>
            <a:ext cx="5881200" cy="615513"/>
          </a:xfrm>
          <a:prstGeom prst="rect">
            <a:avLst/>
          </a:prstGeom>
          <a:noFill/>
          <a:ln>
            <a:noFill/>
          </a:ln>
        </p:spPr>
        <p:txBody>
          <a:bodyPr spcFirstLastPara="1" wrap="square" lIns="121900" tIns="121900" rIns="121900" bIns="121900" anchor="t" anchorCtr="0">
            <a:spAutoFit/>
          </a:bodyPr>
          <a:lstStyle/>
          <a:p>
            <a:pPr>
              <a:spcBef>
                <a:spcPts val="0"/>
              </a:spcBef>
            </a:pPr>
            <a:r>
              <a:rPr lang="en" sz="2400">
                <a:solidFill>
                  <a:schemeClr val="dk2"/>
                </a:solidFill>
                <a:latin typeface="Garamond" panose="02020404030301010803" pitchFamily="18" charset="0"/>
                <a:ea typeface="Montserrat ExtraBold"/>
                <a:cs typeface="Montserrat ExtraBold"/>
                <a:sym typeface="Montserrat ExtraBold"/>
              </a:rPr>
              <a:t>Chair: </a:t>
            </a:r>
            <a:r>
              <a:rPr lang="en" sz="2400">
                <a:solidFill>
                  <a:srgbClr val="31261D"/>
                </a:solidFill>
                <a:latin typeface="Garamond" panose="02020404030301010803" pitchFamily="18" charset="0"/>
                <a:ea typeface="Montserrat ExtraBold"/>
                <a:cs typeface="Montserrat ExtraBold"/>
                <a:sym typeface="Montserrat ExtraBold"/>
              </a:rPr>
              <a:t>Vacant</a:t>
            </a:r>
            <a:endParaRPr sz="2400">
              <a:solidFill>
                <a:schemeClr val="dk2"/>
              </a:solidFill>
              <a:latin typeface="Garamond" panose="02020404030301010803" pitchFamily="18" charset="0"/>
              <a:ea typeface="Montserrat ExtraBold"/>
              <a:cs typeface="Montserrat ExtraBold"/>
              <a:sym typeface="Montserrat ExtraBold"/>
            </a:endParaRPr>
          </a:p>
        </p:txBody>
      </p:sp>
      <p:pic>
        <p:nvPicPr>
          <p:cNvPr id="387" name="Google Shape;387;p23"/>
          <p:cNvPicPr preferRelativeResize="0"/>
          <p:nvPr/>
        </p:nvPicPr>
        <p:blipFill>
          <a:blip r:embed="rId4">
            <a:alphaModFix/>
          </a:blip>
          <a:stretch>
            <a:fillRect/>
          </a:stretch>
        </p:blipFill>
        <p:spPr>
          <a:xfrm>
            <a:off x="1520881" y="2937803"/>
            <a:ext cx="1409244" cy="1432407"/>
          </a:xfrm>
          <a:prstGeom prst="rect">
            <a:avLst/>
          </a:prstGeom>
          <a:noFill/>
          <a:ln>
            <a:noFill/>
          </a:ln>
        </p:spPr>
      </p:pic>
      <p:sp>
        <p:nvSpPr>
          <p:cNvPr id="388" name="Google Shape;388;p23"/>
          <p:cNvSpPr txBox="1"/>
          <p:nvPr/>
        </p:nvSpPr>
        <p:spPr>
          <a:xfrm>
            <a:off x="3761800" y="2791985"/>
            <a:ext cx="8056400" cy="1354176"/>
          </a:xfrm>
          <a:prstGeom prst="rect">
            <a:avLst/>
          </a:prstGeom>
          <a:noFill/>
          <a:ln>
            <a:noFill/>
          </a:ln>
        </p:spPr>
        <p:txBody>
          <a:bodyPr spcFirstLastPara="1" wrap="square" lIns="121900" tIns="121900" rIns="121900" bIns="121900" anchor="t" anchorCtr="0">
            <a:spAutoFit/>
          </a:bodyPr>
          <a:lstStyle/>
          <a:p>
            <a:pPr>
              <a:spcBef>
                <a:spcPts val="0"/>
              </a:spcBef>
            </a:pPr>
            <a:r>
              <a:rPr lang="en" sz="2400">
                <a:solidFill>
                  <a:schemeClr val="dk1"/>
                </a:solidFill>
                <a:latin typeface="Garamond" panose="02020404030301010803" pitchFamily="18" charset="0"/>
                <a:ea typeface="Montserrat ExtraBold"/>
                <a:cs typeface="Montserrat ExtraBold"/>
                <a:sym typeface="Montserrat ExtraBold"/>
              </a:rPr>
              <a:t>Role: Analyze and propose policy recommendations to improve the functioning of the JHPD.</a:t>
            </a:r>
            <a:endParaRPr sz="2400">
              <a:solidFill>
                <a:schemeClr val="dk1"/>
              </a:solidFill>
              <a:latin typeface="Garamond" panose="02020404030301010803" pitchFamily="18" charset="0"/>
              <a:ea typeface="Montserrat ExtraBold"/>
              <a:cs typeface="Montserrat ExtraBold"/>
              <a:sym typeface="Montserrat ExtraBold"/>
            </a:endParaRPr>
          </a:p>
          <a:p>
            <a:pPr>
              <a:spcBef>
                <a:spcPts val="0"/>
              </a:spcBef>
            </a:pPr>
            <a:endParaRPr sz="2400">
              <a:solidFill>
                <a:schemeClr val="dk1"/>
              </a:solidFill>
              <a:latin typeface="Montserrat ExtraBold"/>
              <a:ea typeface="Montserrat ExtraBold"/>
              <a:cs typeface="Montserrat ExtraBold"/>
              <a:sym typeface="Montserrat Extra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Next Steps"/>
          <p:cNvSpPr txBox="1">
            <a:spLocks noGrp="1"/>
          </p:cNvSpPr>
          <p:nvPr>
            <p:ph type="title"/>
          </p:nvPr>
        </p:nvSpPr>
        <p:spPr>
          <a:xfrm>
            <a:off x="7848603" y="2353594"/>
            <a:ext cx="3853544" cy="2432278"/>
          </a:xfrm>
        </p:spPr>
        <p:txBody>
          <a:bodyPr anchor="t">
            <a:normAutofit/>
          </a:bodyPr>
          <a:lstStyle/>
          <a:p>
            <a:pPr>
              <a:lnSpc>
                <a:spcPct val="90000"/>
              </a:lnSpc>
            </a:pPr>
            <a:r>
              <a:rPr lang="en-US" sz="3100">
                <a:latin typeface="Garamond" panose="02020404030301010803" pitchFamily="18" charset="0"/>
              </a:rPr>
              <a:t>Aprille </a:t>
            </a:r>
            <a:r>
              <a:rPr lang="en-US" sz="3100" err="1">
                <a:latin typeface="Garamond" panose="02020404030301010803" pitchFamily="18" charset="0"/>
              </a:rPr>
              <a:t>Weron</a:t>
            </a:r>
            <a:r>
              <a:rPr lang="en-US" sz="3100">
                <a:latin typeface="Garamond" panose="02020404030301010803" pitchFamily="18" charset="0"/>
              </a:rPr>
              <a:t> – Johns Hopkins Police Accountability Board Chair</a:t>
            </a:r>
            <a:br>
              <a:rPr lang="en-US" sz="3100"/>
            </a:br>
            <a:endParaRPr lang="en-US" sz="3100"/>
          </a:p>
        </p:txBody>
      </p:sp>
    </p:spTree>
    <p:extLst>
      <p:ext uri="{BB962C8B-B14F-4D97-AF65-F5344CB8AC3E}">
        <p14:creationId xmlns:p14="http://schemas.microsoft.com/office/powerpoint/2010/main" val="237224750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3"/>
          <p:cNvSpPr/>
          <p:nvPr/>
        </p:nvSpPr>
        <p:spPr>
          <a:xfrm rot="2521906">
            <a:off x="943350" y="2609390"/>
            <a:ext cx="2244668" cy="2244668"/>
          </a:xfrm>
          <a:custGeom>
            <a:avLst/>
            <a:gdLst/>
            <a:ahLst/>
            <a:cxnLst/>
            <a:rect l="l" t="t" r="r" b="b"/>
            <a:pathLst>
              <a:path w="7044846" h="7044846" extrusionOk="0">
                <a:moveTo>
                  <a:pt x="0" y="0"/>
                </a:moveTo>
                <a:lnTo>
                  <a:pt x="7044846" y="0"/>
                </a:lnTo>
                <a:lnTo>
                  <a:pt x="7044846" y="7044846"/>
                </a:lnTo>
                <a:lnTo>
                  <a:pt x="0" y="7044846"/>
                </a:lnTo>
                <a:lnTo>
                  <a:pt x="0" y="0"/>
                </a:lnTo>
                <a:close/>
              </a:path>
            </a:pathLst>
          </a:custGeom>
          <a:blipFill rotWithShape="1">
            <a:blip r:embed="rId3">
              <a:alphaModFix/>
            </a:blip>
            <a:stretch>
              <a:fillRect/>
            </a:stretch>
          </a:blipFill>
          <a:ln>
            <a:noFill/>
          </a:ln>
        </p:spPr>
        <p:txBody>
          <a:bodyPr/>
          <a:lstStyle/>
          <a:p>
            <a:endParaRPr lang="en-US"/>
          </a:p>
        </p:txBody>
      </p:sp>
      <p:sp>
        <p:nvSpPr>
          <p:cNvPr id="365" name="Google Shape;365;p23"/>
          <p:cNvSpPr txBox="1"/>
          <p:nvPr/>
        </p:nvSpPr>
        <p:spPr>
          <a:xfrm>
            <a:off x="734184" y="494601"/>
            <a:ext cx="10757600" cy="982448"/>
          </a:xfrm>
          <a:prstGeom prst="rect">
            <a:avLst/>
          </a:prstGeom>
          <a:noFill/>
          <a:ln>
            <a:noFill/>
          </a:ln>
        </p:spPr>
        <p:txBody>
          <a:bodyPr spcFirstLastPara="1" wrap="square" lIns="0" tIns="0" rIns="0" bIns="0" anchor="t" anchorCtr="0">
            <a:spAutoFit/>
          </a:bodyPr>
          <a:lstStyle/>
          <a:p>
            <a:pPr algn="ctr">
              <a:lnSpc>
                <a:spcPct val="113999"/>
              </a:lnSpc>
              <a:spcBef>
                <a:spcPts val="0"/>
              </a:spcBef>
            </a:pPr>
            <a:r>
              <a:rPr lang="en" sz="5600">
                <a:solidFill>
                  <a:schemeClr val="bg1"/>
                </a:solidFill>
                <a:latin typeface="Garamond" panose="02020404030301010803" pitchFamily="18" charset="0"/>
                <a:ea typeface="Montserrat"/>
                <a:cs typeface="Montserrat"/>
                <a:sym typeface="Montserrat"/>
              </a:rPr>
              <a:t>Training Committee</a:t>
            </a:r>
            <a:endParaRPr sz="933">
              <a:solidFill>
                <a:schemeClr val="bg1"/>
              </a:solidFill>
              <a:latin typeface="Garamond" panose="02020404030301010803" pitchFamily="18" charset="0"/>
            </a:endParaRPr>
          </a:p>
        </p:txBody>
      </p:sp>
      <p:grpSp>
        <p:nvGrpSpPr>
          <p:cNvPr id="366" name="Google Shape;366;p23"/>
          <p:cNvGrpSpPr/>
          <p:nvPr/>
        </p:nvGrpSpPr>
        <p:grpSpPr>
          <a:xfrm>
            <a:off x="983437" y="3235671"/>
            <a:ext cx="157792" cy="157683"/>
            <a:chOff x="0" y="0"/>
            <a:chExt cx="812800" cy="812800"/>
          </a:xfrm>
        </p:grpSpPr>
        <p:sp>
          <p:nvSpPr>
            <p:cNvPr id="367" name="Google Shape;367;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78D8"/>
            </a:solidFill>
            <a:ln>
              <a:noFill/>
            </a:ln>
          </p:spPr>
          <p:txBody>
            <a:bodyPr spcFirstLastPara="1" wrap="square" lIns="60967" tIns="60967" rIns="60967" bIns="60967" anchor="ctr" anchorCtr="0">
              <a:noAutofit/>
            </a:bodyPr>
            <a:lstStyle/>
            <a:p>
              <a:pPr>
                <a:spcBef>
                  <a:spcPts val="0"/>
                </a:spcBef>
              </a:pPr>
              <a:endParaRPr sz="4267"/>
            </a:p>
          </p:txBody>
        </p:sp>
        <p:sp>
          <p:nvSpPr>
            <p:cNvPr id="368" name="Google Shape;368;p23"/>
            <p:cNvSpPr txBox="1"/>
            <p:nvPr/>
          </p:nvSpPr>
          <p:spPr>
            <a:xfrm>
              <a:off x="76200" y="38100"/>
              <a:ext cx="660300" cy="698400"/>
            </a:xfrm>
            <a:prstGeom prst="rect">
              <a:avLst/>
            </a:prstGeom>
            <a:solidFill>
              <a:srgbClr val="3C78D8"/>
            </a:solidFill>
            <a:ln>
              <a:noFill/>
            </a:ln>
          </p:spPr>
          <p:txBody>
            <a:bodyPr spcFirstLastPara="1" wrap="square" lIns="33867" tIns="33867" rIns="33867" bIns="33867" anchor="ctr" anchorCtr="0">
              <a:noAutofit/>
            </a:bodyPr>
            <a:lstStyle/>
            <a:p>
              <a:pPr algn="ctr">
                <a:lnSpc>
                  <a:spcPct val="163333"/>
                </a:lnSpc>
                <a:spcBef>
                  <a:spcPts val="0"/>
                </a:spcBef>
              </a:pPr>
              <a:endParaRPr sz="1200" b="0">
                <a:solidFill>
                  <a:schemeClr val="dk1"/>
                </a:solidFill>
                <a:latin typeface="Calibri"/>
                <a:ea typeface="Calibri"/>
                <a:cs typeface="Calibri"/>
                <a:sym typeface="Calibri"/>
              </a:endParaRPr>
            </a:p>
          </p:txBody>
        </p:sp>
      </p:grpSp>
      <p:grpSp>
        <p:nvGrpSpPr>
          <p:cNvPr id="369" name="Google Shape;369;p23"/>
          <p:cNvGrpSpPr/>
          <p:nvPr/>
        </p:nvGrpSpPr>
        <p:grpSpPr>
          <a:xfrm>
            <a:off x="1017952" y="4196949"/>
            <a:ext cx="157792" cy="157683"/>
            <a:chOff x="0" y="0"/>
            <a:chExt cx="812800" cy="812800"/>
          </a:xfrm>
        </p:grpSpPr>
        <p:sp>
          <p:nvSpPr>
            <p:cNvPr id="370" name="Google Shape;370;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dk1"/>
            </a:solidFill>
            <a:ln>
              <a:noFill/>
            </a:ln>
          </p:spPr>
          <p:txBody>
            <a:bodyPr spcFirstLastPara="1" wrap="square" lIns="60967" tIns="60967" rIns="60967" bIns="60967" anchor="ctr" anchorCtr="0">
              <a:noAutofit/>
            </a:bodyPr>
            <a:lstStyle/>
            <a:p>
              <a:pPr>
                <a:spcBef>
                  <a:spcPts val="0"/>
                </a:spcBef>
              </a:pPr>
              <a:endParaRPr sz="4267"/>
            </a:p>
          </p:txBody>
        </p:sp>
        <p:sp>
          <p:nvSpPr>
            <p:cNvPr id="371" name="Google Shape;371;p23"/>
            <p:cNvSpPr txBox="1"/>
            <p:nvPr/>
          </p:nvSpPr>
          <p:spPr>
            <a:xfrm>
              <a:off x="76200" y="38100"/>
              <a:ext cx="660300" cy="698400"/>
            </a:xfrm>
            <a:prstGeom prst="rect">
              <a:avLst/>
            </a:prstGeom>
            <a:solidFill>
              <a:schemeClr val="dk1"/>
            </a:solidFill>
            <a:ln>
              <a:noFill/>
            </a:ln>
          </p:spPr>
          <p:txBody>
            <a:bodyPr spcFirstLastPara="1" wrap="square" lIns="33867" tIns="33867" rIns="33867" bIns="33867" anchor="ctr" anchorCtr="0">
              <a:noAutofit/>
            </a:bodyPr>
            <a:lstStyle/>
            <a:p>
              <a:pPr algn="ctr">
                <a:lnSpc>
                  <a:spcPct val="163333"/>
                </a:lnSpc>
                <a:spcBef>
                  <a:spcPts val="0"/>
                </a:spcBef>
              </a:pPr>
              <a:endParaRPr sz="1200" b="0">
                <a:solidFill>
                  <a:schemeClr val="dk1"/>
                </a:solidFill>
                <a:latin typeface="Calibri"/>
                <a:ea typeface="Calibri"/>
                <a:cs typeface="Calibri"/>
                <a:sym typeface="Calibri"/>
              </a:endParaRPr>
            </a:p>
          </p:txBody>
        </p:sp>
      </p:grpSp>
      <p:grpSp>
        <p:nvGrpSpPr>
          <p:cNvPr id="372" name="Google Shape;372;p23"/>
          <p:cNvGrpSpPr/>
          <p:nvPr/>
        </p:nvGrpSpPr>
        <p:grpSpPr>
          <a:xfrm>
            <a:off x="2980072" y="4196949"/>
            <a:ext cx="157792" cy="157683"/>
            <a:chOff x="0" y="0"/>
            <a:chExt cx="812800" cy="812800"/>
          </a:xfrm>
        </p:grpSpPr>
        <p:sp>
          <p:nvSpPr>
            <p:cNvPr id="373" name="Google Shape;373;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4587"/>
            </a:solidFill>
            <a:ln>
              <a:noFill/>
            </a:ln>
          </p:spPr>
          <p:txBody>
            <a:bodyPr spcFirstLastPara="1" wrap="square" lIns="60967" tIns="60967" rIns="60967" bIns="60967" anchor="ctr" anchorCtr="0">
              <a:noAutofit/>
            </a:bodyPr>
            <a:lstStyle/>
            <a:p>
              <a:pPr>
                <a:spcBef>
                  <a:spcPts val="0"/>
                </a:spcBef>
              </a:pPr>
              <a:endParaRPr sz="4267"/>
            </a:p>
          </p:txBody>
        </p:sp>
        <p:sp>
          <p:nvSpPr>
            <p:cNvPr id="374" name="Google Shape;374;p23"/>
            <p:cNvSpPr txBox="1"/>
            <p:nvPr/>
          </p:nvSpPr>
          <p:spPr>
            <a:xfrm>
              <a:off x="76200" y="38100"/>
              <a:ext cx="660300" cy="698400"/>
            </a:xfrm>
            <a:prstGeom prst="rect">
              <a:avLst/>
            </a:prstGeom>
            <a:solidFill>
              <a:srgbClr val="1C4587"/>
            </a:solidFill>
            <a:ln>
              <a:noFill/>
            </a:ln>
          </p:spPr>
          <p:txBody>
            <a:bodyPr spcFirstLastPara="1" wrap="square" lIns="33867" tIns="33867" rIns="33867" bIns="33867" anchor="ctr" anchorCtr="0">
              <a:noAutofit/>
            </a:bodyPr>
            <a:lstStyle/>
            <a:p>
              <a:pPr algn="ctr">
                <a:lnSpc>
                  <a:spcPct val="163333"/>
                </a:lnSpc>
                <a:spcBef>
                  <a:spcPts val="0"/>
                </a:spcBef>
              </a:pPr>
              <a:endParaRPr sz="1200" b="0">
                <a:solidFill>
                  <a:schemeClr val="dk1"/>
                </a:solidFill>
                <a:latin typeface="Calibri"/>
                <a:ea typeface="Calibri"/>
                <a:cs typeface="Calibri"/>
                <a:sym typeface="Calibri"/>
              </a:endParaRPr>
            </a:p>
          </p:txBody>
        </p:sp>
      </p:grpSp>
      <p:grpSp>
        <p:nvGrpSpPr>
          <p:cNvPr id="375" name="Google Shape;375;p23"/>
          <p:cNvGrpSpPr/>
          <p:nvPr/>
        </p:nvGrpSpPr>
        <p:grpSpPr>
          <a:xfrm>
            <a:off x="2980053" y="3177196"/>
            <a:ext cx="157792" cy="157683"/>
            <a:chOff x="0" y="0"/>
            <a:chExt cx="812800" cy="812800"/>
          </a:xfrm>
        </p:grpSpPr>
        <p:sp>
          <p:nvSpPr>
            <p:cNvPr id="376" name="Google Shape;376;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60967" tIns="60967" rIns="60967" bIns="60967" anchor="ctr" anchorCtr="0">
              <a:noAutofit/>
            </a:bodyPr>
            <a:lstStyle/>
            <a:p>
              <a:pPr>
                <a:spcBef>
                  <a:spcPts val="0"/>
                </a:spcBef>
              </a:pPr>
              <a:endParaRPr sz="4267"/>
            </a:p>
          </p:txBody>
        </p:sp>
        <p:sp>
          <p:nvSpPr>
            <p:cNvPr id="377" name="Google Shape;377;p23"/>
            <p:cNvSpPr txBox="1"/>
            <p:nvPr/>
          </p:nvSpPr>
          <p:spPr>
            <a:xfrm>
              <a:off x="76200" y="38100"/>
              <a:ext cx="660300" cy="698400"/>
            </a:xfrm>
            <a:prstGeom prst="rect">
              <a:avLst/>
            </a:prstGeom>
            <a:noFill/>
            <a:ln>
              <a:noFill/>
            </a:ln>
          </p:spPr>
          <p:txBody>
            <a:bodyPr spcFirstLastPara="1" wrap="square" lIns="33867" tIns="33867" rIns="33867" bIns="33867" anchor="ctr" anchorCtr="0">
              <a:noAutofit/>
            </a:bodyPr>
            <a:lstStyle/>
            <a:p>
              <a:pPr algn="ctr">
                <a:lnSpc>
                  <a:spcPct val="163333"/>
                </a:lnSpc>
                <a:spcBef>
                  <a:spcPts val="0"/>
                </a:spcBef>
              </a:pPr>
              <a:endParaRPr sz="1200" b="0">
                <a:solidFill>
                  <a:schemeClr val="dk1"/>
                </a:solidFill>
                <a:latin typeface="Calibri"/>
                <a:ea typeface="Calibri"/>
                <a:cs typeface="Calibri"/>
                <a:sym typeface="Calibri"/>
              </a:endParaRPr>
            </a:p>
          </p:txBody>
        </p:sp>
      </p:grpSp>
      <p:sp>
        <p:nvSpPr>
          <p:cNvPr id="386" name="Google Shape;386;p23"/>
          <p:cNvSpPr txBox="1"/>
          <p:nvPr/>
        </p:nvSpPr>
        <p:spPr>
          <a:xfrm>
            <a:off x="4440204" y="1546502"/>
            <a:ext cx="5881200" cy="615513"/>
          </a:xfrm>
          <a:prstGeom prst="rect">
            <a:avLst/>
          </a:prstGeom>
          <a:noFill/>
          <a:ln>
            <a:noFill/>
          </a:ln>
        </p:spPr>
        <p:txBody>
          <a:bodyPr spcFirstLastPara="1" wrap="square" lIns="121900" tIns="121900" rIns="121900" bIns="121900" anchor="t" anchorCtr="0">
            <a:spAutoFit/>
          </a:bodyPr>
          <a:lstStyle/>
          <a:p>
            <a:pPr>
              <a:spcBef>
                <a:spcPts val="0"/>
              </a:spcBef>
            </a:pPr>
            <a:r>
              <a:rPr lang="en" sz="2400">
                <a:solidFill>
                  <a:schemeClr val="dk2"/>
                </a:solidFill>
                <a:latin typeface="Garamond" panose="02020404030301010803" pitchFamily="18" charset="0"/>
                <a:ea typeface="Montserrat ExtraBold"/>
                <a:cs typeface="Montserrat ExtraBold"/>
                <a:sym typeface="Montserrat ExtraBold"/>
              </a:rPr>
              <a:t>Chair: </a:t>
            </a:r>
            <a:r>
              <a:rPr lang="en" sz="2400">
                <a:solidFill>
                  <a:srgbClr val="31261D"/>
                </a:solidFill>
                <a:latin typeface="Garamond" panose="02020404030301010803" pitchFamily="18" charset="0"/>
                <a:ea typeface="Montserrat ExtraBold"/>
                <a:cs typeface="Montserrat ExtraBold"/>
                <a:sym typeface="Montserrat ExtraBold"/>
              </a:rPr>
              <a:t>Laura Rossi</a:t>
            </a:r>
            <a:endParaRPr sz="2400">
              <a:solidFill>
                <a:schemeClr val="dk2"/>
              </a:solidFill>
              <a:latin typeface="Garamond" panose="02020404030301010803" pitchFamily="18" charset="0"/>
              <a:ea typeface="Montserrat ExtraBold"/>
              <a:cs typeface="Montserrat ExtraBold"/>
              <a:sym typeface="Montserrat ExtraBold"/>
            </a:endParaRPr>
          </a:p>
        </p:txBody>
      </p:sp>
      <p:sp>
        <p:nvSpPr>
          <p:cNvPr id="388" name="Google Shape;388;p23"/>
          <p:cNvSpPr txBox="1"/>
          <p:nvPr/>
        </p:nvSpPr>
        <p:spPr>
          <a:xfrm>
            <a:off x="3761800" y="2791985"/>
            <a:ext cx="8056400" cy="1354176"/>
          </a:xfrm>
          <a:prstGeom prst="rect">
            <a:avLst/>
          </a:prstGeom>
          <a:noFill/>
          <a:ln>
            <a:noFill/>
          </a:ln>
        </p:spPr>
        <p:txBody>
          <a:bodyPr spcFirstLastPara="1" wrap="square" lIns="121900" tIns="121900" rIns="121900" bIns="121900" anchor="t" anchorCtr="0">
            <a:spAutoFit/>
          </a:bodyPr>
          <a:lstStyle/>
          <a:p>
            <a:pPr>
              <a:spcBef>
                <a:spcPts val="0"/>
              </a:spcBef>
            </a:pPr>
            <a:r>
              <a:rPr lang="en" sz="2400">
                <a:solidFill>
                  <a:schemeClr val="dk1"/>
                </a:solidFill>
                <a:latin typeface="Garamond" panose="02020404030301010803" pitchFamily="18" charset="0"/>
                <a:ea typeface="Montserrat ExtraBold"/>
                <a:cs typeface="Montserrat ExtraBold"/>
                <a:sym typeface="Montserrat ExtraBold"/>
              </a:rPr>
              <a:t>Role: Analyze and propose training recommendations to improve the functioning of the JHPD.</a:t>
            </a:r>
            <a:endParaRPr sz="2400">
              <a:solidFill>
                <a:schemeClr val="dk1"/>
              </a:solidFill>
              <a:latin typeface="Garamond" panose="02020404030301010803" pitchFamily="18" charset="0"/>
              <a:ea typeface="Montserrat ExtraBold"/>
              <a:cs typeface="Montserrat ExtraBold"/>
              <a:sym typeface="Montserrat ExtraBold"/>
            </a:endParaRPr>
          </a:p>
          <a:p>
            <a:pPr>
              <a:spcBef>
                <a:spcPts val="0"/>
              </a:spcBef>
            </a:pPr>
            <a:endParaRPr sz="2400">
              <a:solidFill>
                <a:schemeClr val="dk1"/>
              </a:solidFill>
              <a:latin typeface="Montserrat ExtraBold"/>
              <a:ea typeface="Montserrat ExtraBold"/>
              <a:cs typeface="Montserrat ExtraBold"/>
              <a:sym typeface="Montserrat ExtraBold"/>
            </a:endParaRPr>
          </a:p>
        </p:txBody>
      </p:sp>
      <p:pic>
        <p:nvPicPr>
          <p:cNvPr id="2" name="Picture 1">
            <a:extLst>
              <a:ext uri="{FF2B5EF4-FFF2-40B4-BE49-F238E27FC236}">
                <a16:creationId xmlns:a16="http://schemas.microsoft.com/office/drawing/2014/main" id="{FCB4F7A3-9D1C-47F8-83E5-1202215E8FE0}"/>
              </a:ext>
            </a:extLst>
          </p:cNvPr>
          <p:cNvPicPr>
            <a:picLocks noChangeAspect="1"/>
          </p:cNvPicPr>
          <p:nvPr/>
        </p:nvPicPr>
        <p:blipFill>
          <a:blip r:embed="rId4"/>
          <a:stretch>
            <a:fillRect/>
          </a:stretch>
        </p:blipFill>
        <p:spPr>
          <a:xfrm>
            <a:off x="1231801" y="3093143"/>
            <a:ext cx="1691372" cy="1277159"/>
          </a:xfrm>
          <a:prstGeom prst="rect">
            <a:avLst/>
          </a:prstGeom>
          <a:blipFill dpi="0" rotWithShape="1">
            <a:blip r:embed="rId5">
              <a:alphaModFix amt="92000"/>
            </a:blip>
            <a:srcRect/>
            <a:tile tx="0" ty="0" sx="100000" sy="100000" flip="none" algn="tl"/>
          </a:blipFill>
        </p:spPr>
      </p:pic>
    </p:spTree>
    <p:extLst>
      <p:ext uri="{BB962C8B-B14F-4D97-AF65-F5344CB8AC3E}">
        <p14:creationId xmlns:p14="http://schemas.microsoft.com/office/powerpoint/2010/main" val="57220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25"/>
          <p:cNvSpPr/>
          <p:nvPr/>
        </p:nvSpPr>
        <p:spPr>
          <a:xfrm rot="2412346">
            <a:off x="846012" y="2689772"/>
            <a:ext cx="2582789" cy="2558011"/>
          </a:xfrm>
          <a:custGeom>
            <a:avLst/>
            <a:gdLst/>
            <a:ahLst/>
            <a:cxnLst/>
            <a:rect l="l" t="t" r="r" b="b"/>
            <a:pathLst>
              <a:path w="7044846" h="7044846" extrusionOk="0">
                <a:moveTo>
                  <a:pt x="0" y="0"/>
                </a:moveTo>
                <a:lnTo>
                  <a:pt x="7044846" y="0"/>
                </a:lnTo>
                <a:lnTo>
                  <a:pt x="7044846" y="7044846"/>
                </a:lnTo>
                <a:lnTo>
                  <a:pt x="0" y="7044846"/>
                </a:lnTo>
                <a:lnTo>
                  <a:pt x="0" y="0"/>
                </a:lnTo>
                <a:close/>
              </a:path>
            </a:pathLst>
          </a:custGeom>
          <a:blipFill rotWithShape="1">
            <a:blip r:embed="rId3">
              <a:alphaModFix/>
            </a:blip>
            <a:stretch>
              <a:fillRect/>
            </a:stretch>
          </a:blipFill>
          <a:ln>
            <a:noFill/>
          </a:ln>
        </p:spPr>
        <p:txBody>
          <a:bodyPr/>
          <a:lstStyle/>
          <a:p>
            <a:endParaRPr lang="en-US"/>
          </a:p>
        </p:txBody>
      </p:sp>
      <p:sp>
        <p:nvSpPr>
          <p:cNvPr id="420" name="Google Shape;420;p25"/>
          <p:cNvSpPr txBox="1"/>
          <p:nvPr/>
        </p:nvSpPr>
        <p:spPr>
          <a:xfrm>
            <a:off x="169600" y="494600"/>
            <a:ext cx="11886800" cy="771878"/>
          </a:xfrm>
          <a:prstGeom prst="rect">
            <a:avLst/>
          </a:prstGeom>
          <a:noFill/>
          <a:ln>
            <a:noFill/>
          </a:ln>
        </p:spPr>
        <p:txBody>
          <a:bodyPr spcFirstLastPara="1" wrap="square" lIns="0" tIns="0" rIns="0" bIns="0" anchor="t" anchorCtr="0">
            <a:spAutoFit/>
          </a:bodyPr>
          <a:lstStyle/>
          <a:p>
            <a:pPr algn="ctr">
              <a:lnSpc>
                <a:spcPct val="113999"/>
              </a:lnSpc>
              <a:spcBef>
                <a:spcPts val="0"/>
              </a:spcBef>
            </a:pPr>
            <a:r>
              <a:rPr lang="en" sz="4400">
                <a:solidFill>
                  <a:schemeClr val="bg1"/>
                </a:solidFill>
                <a:latin typeface="Garamond" panose="02020404030301010803" pitchFamily="18" charset="0"/>
                <a:ea typeface="Montserrat"/>
                <a:cs typeface="Montserrat"/>
                <a:sym typeface="Montserrat"/>
              </a:rPr>
              <a:t>Community Engagement Committee</a:t>
            </a:r>
            <a:endParaRPr sz="267">
              <a:solidFill>
                <a:schemeClr val="bg1"/>
              </a:solidFill>
              <a:latin typeface="Garamond" panose="02020404030301010803" pitchFamily="18" charset="0"/>
            </a:endParaRPr>
          </a:p>
        </p:txBody>
      </p:sp>
      <p:grpSp>
        <p:nvGrpSpPr>
          <p:cNvPr id="421" name="Google Shape;421;p25"/>
          <p:cNvGrpSpPr/>
          <p:nvPr/>
        </p:nvGrpSpPr>
        <p:grpSpPr>
          <a:xfrm>
            <a:off x="861675" y="3317366"/>
            <a:ext cx="184668" cy="175348"/>
            <a:chOff x="0" y="0"/>
            <a:chExt cx="812800" cy="812800"/>
          </a:xfrm>
        </p:grpSpPr>
        <p:sp>
          <p:nvSpPr>
            <p:cNvPr id="422" name="Google Shape;422;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78D8"/>
            </a:solidFill>
            <a:ln>
              <a:noFill/>
            </a:ln>
          </p:spPr>
          <p:txBody>
            <a:bodyPr spcFirstLastPara="1" wrap="square" lIns="60967" tIns="60967" rIns="60967" bIns="60967" anchor="ctr" anchorCtr="0">
              <a:noAutofit/>
            </a:bodyPr>
            <a:lstStyle/>
            <a:p>
              <a:pPr>
                <a:spcBef>
                  <a:spcPts val="0"/>
                </a:spcBef>
              </a:pPr>
              <a:endParaRPr sz="4267"/>
            </a:p>
          </p:txBody>
        </p:sp>
        <p:sp>
          <p:nvSpPr>
            <p:cNvPr id="423" name="Google Shape;423;p25"/>
            <p:cNvSpPr txBox="1"/>
            <p:nvPr/>
          </p:nvSpPr>
          <p:spPr>
            <a:xfrm>
              <a:off x="76200" y="38100"/>
              <a:ext cx="660300" cy="698400"/>
            </a:xfrm>
            <a:prstGeom prst="rect">
              <a:avLst/>
            </a:prstGeom>
            <a:solidFill>
              <a:srgbClr val="3C78D8"/>
            </a:solidFill>
            <a:ln>
              <a:noFill/>
            </a:ln>
          </p:spPr>
          <p:txBody>
            <a:bodyPr spcFirstLastPara="1" wrap="square" lIns="33867" tIns="33867" rIns="33867" bIns="33867" anchor="ctr" anchorCtr="0">
              <a:noAutofit/>
            </a:bodyPr>
            <a:lstStyle/>
            <a:p>
              <a:pPr algn="ctr">
                <a:lnSpc>
                  <a:spcPct val="163333"/>
                </a:lnSpc>
                <a:spcBef>
                  <a:spcPts val="0"/>
                </a:spcBef>
              </a:pPr>
              <a:endParaRPr sz="1200" b="0">
                <a:solidFill>
                  <a:schemeClr val="dk1"/>
                </a:solidFill>
                <a:latin typeface="Calibri"/>
                <a:ea typeface="Calibri"/>
                <a:cs typeface="Calibri"/>
                <a:sym typeface="Calibri"/>
              </a:endParaRPr>
            </a:p>
          </p:txBody>
        </p:sp>
      </p:grpSp>
      <p:grpSp>
        <p:nvGrpSpPr>
          <p:cNvPr id="424" name="Google Shape;424;p25"/>
          <p:cNvGrpSpPr/>
          <p:nvPr/>
        </p:nvGrpSpPr>
        <p:grpSpPr>
          <a:xfrm>
            <a:off x="902057" y="4488254"/>
            <a:ext cx="184668" cy="175348"/>
            <a:chOff x="0" y="0"/>
            <a:chExt cx="812800" cy="812800"/>
          </a:xfrm>
        </p:grpSpPr>
        <p:sp>
          <p:nvSpPr>
            <p:cNvPr id="425" name="Google Shape;425;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dk1"/>
            </a:solidFill>
            <a:ln>
              <a:noFill/>
            </a:ln>
          </p:spPr>
          <p:txBody>
            <a:bodyPr spcFirstLastPara="1" wrap="square" lIns="60967" tIns="60967" rIns="60967" bIns="60967" anchor="ctr" anchorCtr="0">
              <a:noAutofit/>
            </a:bodyPr>
            <a:lstStyle/>
            <a:p>
              <a:pPr>
                <a:spcBef>
                  <a:spcPts val="0"/>
                </a:spcBef>
              </a:pPr>
              <a:endParaRPr sz="4267"/>
            </a:p>
          </p:txBody>
        </p:sp>
        <p:sp>
          <p:nvSpPr>
            <p:cNvPr id="426" name="Google Shape;426;p25"/>
            <p:cNvSpPr txBox="1"/>
            <p:nvPr/>
          </p:nvSpPr>
          <p:spPr>
            <a:xfrm>
              <a:off x="76200" y="38100"/>
              <a:ext cx="660300" cy="698400"/>
            </a:xfrm>
            <a:prstGeom prst="rect">
              <a:avLst/>
            </a:prstGeom>
            <a:solidFill>
              <a:schemeClr val="dk1"/>
            </a:solidFill>
            <a:ln>
              <a:noFill/>
            </a:ln>
          </p:spPr>
          <p:txBody>
            <a:bodyPr spcFirstLastPara="1" wrap="square" lIns="33867" tIns="33867" rIns="33867" bIns="33867" anchor="ctr" anchorCtr="0">
              <a:noAutofit/>
            </a:bodyPr>
            <a:lstStyle/>
            <a:p>
              <a:pPr algn="ctr">
                <a:lnSpc>
                  <a:spcPct val="163333"/>
                </a:lnSpc>
                <a:spcBef>
                  <a:spcPts val="0"/>
                </a:spcBef>
              </a:pPr>
              <a:endParaRPr sz="1200" b="0">
                <a:solidFill>
                  <a:schemeClr val="dk1"/>
                </a:solidFill>
                <a:latin typeface="Calibri"/>
                <a:ea typeface="Calibri"/>
                <a:cs typeface="Calibri"/>
                <a:sym typeface="Calibri"/>
              </a:endParaRPr>
            </a:p>
          </p:txBody>
        </p:sp>
      </p:grpSp>
      <p:grpSp>
        <p:nvGrpSpPr>
          <p:cNvPr id="427" name="Google Shape;427;p25"/>
          <p:cNvGrpSpPr/>
          <p:nvPr/>
        </p:nvGrpSpPr>
        <p:grpSpPr>
          <a:xfrm>
            <a:off x="3197723" y="4488254"/>
            <a:ext cx="184668" cy="175348"/>
            <a:chOff x="0" y="0"/>
            <a:chExt cx="812800" cy="812800"/>
          </a:xfrm>
        </p:grpSpPr>
        <p:sp>
          <p:nvSpPr>
            <p:cNvPr id="428" name="Google Shape;428;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4587"/>
            </a:solidFill>
            <a:ln>
              <a:noFill/>
            </a:ln>
          </p:spPr>
          <p:txBody>
            <a:bodyPr spcFirstLastPara="1" wrap="square" lIns="60967" tIns="60967" rIns="60967" bIns="60967" anchor="ctr" anchorCtr="0">
              <a:noAutofit/>
            </a:bodyPr>
            <a:lstStyle/>
            <a:p>
              <a:pPr>
                <a:spcBef>
                  <a:spcPts val="0"/>
                </a:spcBef>
              </a:pPr>
              <a:endParaRPr sz="4267"/>
            </a:p>
          </p:txBody>
        </p:sp>
        <p:sp>
          <p:nvSpPr>
            <p:cNvPr id="429" name="Google Shape;429;p25"/>
            <p:cNvSpPr txBox="1"/>
            <p:nvPr/>
          </p:nvSpPr>
          <p:spPr>
            <a:xfrm>
              <a:off x="76200" y="38100"/>
              <a:ext cx="660300" cy="698400"/>
            </a:xfrm>
            <a:prstGeom prst="rect">
              <a:avLst/>
            </a:prstGeom>
            <a:solidFill>
              <a:srgbClr val="1C4587"/>
            </a:solidFill>
            <a:ln>
              <a:noFill/>
            </a:ln>
          </p:spPr>
          <p:txBody>
            <a:bodyPr spcFirstLastPara="1" wrap="square" lIns="33867" tIns="33867" rIns="33867" bIns="33867" anchor="ctr" anchorCtr="0">
              <a:noAutofit/>
            </a:bodyPr>
            <a:lstStyle/>
            <a:p>
              <a:pPr algn="ctr">
                <a:lnSpc>
                  <a:spcPct val="163333"/>
                </a:lnSpc>
                <a:spcBef>
                  <a:spcPts val="0"/>
                </a:spcBef>
              </a:pPr>
              <a:endParaRPr sz="1200" b="0">
                <a:solidFill>
                  <a:schemeClr val="dk1"/>
                </a:solidFill>
                <a:latin typeface="Calibri"/>
                <a:ea typeface="Calibri"/>
                <a:cs typeface="Calibri"/>
                <a:sym typeface="Calibri"/>
              </a:endParaRPr>
            </a:p>
          </p:txBody>
        </p:sp>
      </p:grpSp>
      <p:grpSp>
        <p:nvGrpSpPr>
          <p:cNvPr id="430" name="Google Shape;430;p25"/>
          <p:cNvGrpSpPr/>
          <p:nvPr/>
        </p:nvGrpSpPr>
        <p:grpSpPr>
          <a:xfrm>
            <a:off x="3197702" y="3353922"/>
            <a:ext cx="184668" cy="175348"/>
            <a:chOff x="0" y="0"/>
            <a:chExt cx="812800" cy="812800"/>
          </a:xfrm>
        </p:grpSpPr>
        <p:sp>
          <p:nvSpPr>
            <p:cNvPr id="431" name="Google Shape;431;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spcFirstLastPara="1" wrap="square" lIns="60967" tIns="60967" rIns="60967" bIns="60967" anchor="ctr" anchorCtr="0">
              <a:noAutofit/>
            </a:bodyPr>
            <a:lstStyle/>
            <a:p>
              <a:pPr>
                <a:spcBef>
                  <a:spcPts val="0"/>
                </a:spcBef>
              </a:pPr>
              <a:endParaRPr sz="4267"/>
            </a:p>
          </p:txBody>
        </p:sp>
        <p:sp>
          <p:nvSpPr>
            <p:cNvPr id="432" name="Google Shape;432;p25"/>
            <p:cNvSpPr txBox="1"/>
            <p:nvPr/>
          </p:nvSpPr>
          <p:spPr>
            <a:xfrm>
              <a:off x="76200" y="38100"/>
              <a:ext cx="660300" cy="698400"/>
            </a:xfrm>
            <a:prstGeom prst="rect">
              <a:avLst/>
            </a:prstGeom>
            <a:noFill/>
            <a:ln>
              <a:noFill/>
            </a:ln>
          </p:spPr>
          <p:txBody>
            <a:bodyPr spcFirstLastPara="1" wrap="square" lIns="33867" tIns="33867" rIns="33867" bIns="33867" anchor="ctr" anchorCtr="0">
              <a:noAutofit/>
            </a:bodyPr>
            <a:lstStyle/>
            <a:p>
              <a:pPr algn="ctr">
                <a:lnSpc>
                  <a:spcPct val="163333"/>
                </a:lnSpc>
                <a:spcBef>
                  <a:spcPts val="0"/>
                </a:spcBef>
              </a:pPr>
              <a:endParaRPr sz="1200" b="0">
                <a:solidFill>
                  <a:schemeClr val="dk1"/>
                </a:solidFill>
                <a:latin typeface="Calibri"/>
                <a:ea typeface="Calibri"/>
                <a:cs typeface="Calibri"/>
                <a:sym typeface="Calibri"/>
              </a:endParaRPr>
            </a:p>
          </p:txBody>
        </p:sp>
      </p:grpSp>
      <p:pic>
        <p:nvPicPr>
          <p:cNvPr id="441" name="Google Shape;441;p25"/>
          <p:cNvPicPr preferRelativeResize="0"/>
          <p:nvPr/>
        </p:nvPicPr>
        <p:blipFill>
          <a:blip r:embed="rId4">
            <a:alphaModFix/>
          </a:blip>
          <a:stretch>
            <a:fillRect/>
          </a:stretch>
        </p:blipFill>
        <p:spPr>
          <a:xfrm>
            <a:off x="1297614" y="3178271"/>
            <a:ext cx="1648807" cy="1593351"/>
          </a:xfrm>
          <a:prstGeom prst="rect">
            <a:avLst/>
          </a:prstGeom>
          <a:noFill/>
          <a:ln>
            <a:noFill/>
          </a:ln>
        </p:spPr>
      </p:pic>
      <p:sp>
        <p:nvSpPr>
          <p:cNvPr id="442" name="Google Shape;442;p25"/>
          <p:cNvSpPr txBox="1"/>
          <p:nvPr/>
        </p:nvSpPr>
        <p:spPr>
          <a:xfrm>
            <a:off x="4014967" y="3020467"/>
            <a:ext cx="7408800" cy="1723508"/>
          </a:xfrm>
          <a:prstGeom prst="rect">
            <a:avLst/>
          </a:prstGeom>
          <a:noFill/>
          <a:ln>
            <a:noFill/>
          </a:ln>
        </p:spPr>
        <p:txBody>
          <a:bodyPr spcFirstLastPara="1" wrap="square" lIns="121900" tIns="121900" rIns="121900" bIns="121900" anchor="t" anchorCtr="0">
            <a:spAutoFit/>
          </a:bodyPr>
          <a:lstStyle/>
          <a:p>
            <a:pPr>
              <a:spcBef>
                <a:spcPts val="0"/>
              </a:spcBef>
              <a:buClr>
                <a:schemeClr val="dk1"/>
              </a:buClr>
              <a:buSzPts val="1100"/>
            </a:pPr>
            <a:r>
              <a:rPr lang="en" sz="2400">
                <a:solidFill>
                  <a:schemeClr val="dk1"/>
                </a:solidFill>
                <a:latin typeface="Garamond" panose="02020404030301010803" pitchFamily="18" charset="0"/>
                <a:ea typeface="Montserrat ExtraBold"/>
                <a:cs typeface="Montserrat ExtraBold"/>
                <a:sym typeface="Montserrat ExtraBold"/>
              </a:rPr>
              <a:t>Role: Analyze and propose recommendations to improve the relationship between the JHPD and the Baltimore community, to which it serves.</a:t>
            </a:r>
            <a:endParaRPr sz="2400">
              <a:solidFill>
                <a:schemeClr val="dk1"/>
              </a:solidFill>
              <a:latin typeface="Garamond" panose="02020404030301010803" pitchFamily="18" charset="0"/>
              <a:ea typeface="Montserrat ExtraBold"/>
              <a:cs typeface="Montserrat ExtraBold"/>
              <a:sym typeface="Montserrat ExtraBold"/>
            </a:endParaRPr>
          </a:p>
          <a:p>
            <a:pPr>
              <a:spcBef>
                <a:spcPts val="0"/>
              </a:spcBef>
            </a:pPr>
            <a:endParaRPr sz="2400">
              <a:solidFill>
                <a:schemeClr val="dk2"/>
              </a:solidFill>
              <a:latin typeface="Montserrat ExtraBold"/>
              <a:ea typeface="Montserrat ExtraBold"/>
              <a:cs typeface="Montserrat ExtraBold"/>
              <a:sym typeface="Montserrat ExtraBold"/>
            </a:endParaRPr>
          </a:p>
        </p:txBody>
      </p:sp>
      <p:sp>
        <p:nvSpPr>
          <p:cNvPr id="443" name="Google Shape;443;p25"/>
          <p:cNvSpPr txBox="1"/>
          <p:nvPr/>
        </p:nvSpPr>
        <p:spPr>
          <a:xfrm>
            <a:off x="4113000" y="1643901"/>
            <a:ext cx="4931600" cy="615513"/>
          </a:xfrm>
          <a:prstGeom prst="rect">
            <a:avLst/>
          </a:prstGeom>
          <a:noFill/>
          <a:ln>
            <a:noFill/>
          </a:ln>
        </p:spPr>
        <p:txBody>
          <a:bodyPr spcFirstLastPara="1" wrap="square" lIns="121900" tIns="121900" rIns="121900" bIns="121900" anchor="t" anchorCtr="0">
            <a:spAutoFit/>
          </a:bodyPr>
          <a:lstStyle/>
          <a:p>
            <a:pPr>
              <a:spcBef>
                <a:spcPts val="0"/>
              </a:spcBef>
            </a:pPr>
            <a:r>
              <a:rPr lang="en" sz="2400">
                <a:solidFill>
                  <a:schemeClr val="dk1"/>
                </a:solidFill>
                <a:latin typeface="Garamond" panose="02020404030301010803" pitchFamily="18" charset="0"/>
                <a:ea typeface="Montserrat ExtraBold"/>
                <a:cs typeface="Montserrat ExtraBold"/>
                <a:sym typeface="Montserrat ExtraBold"/>
              </a:rPr>
              <a:t>Chair: Sonja Merchant Jones</a:t>
            </a:r>
            <a:endParaRPr sz="2400">
              <a:solidFill>
                <a:schemeClr val="dk1"/>
              </a:solidFill>
              <a:latin typeface="Garamond" panose="02020404030301010803" pitchFamily="18" charset="0"/>
              <a:ea typeface="Montserrat ExtraBold"/>
              <a:cs typeface="Montserrat ExtraBold"/>
              <a:sym typeface="Montserrat ExtraBo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D442-C4FA-FA4E-199B-D1A913002961}"/>
              </a:ext>
            </a:extLst>
          </p:cNvPr>
          <p:cNvSpPr>
            <a:spLocks noGrp="1"/>
          </p:cNvSpPr>
          <p:nvPr>
            <p:ph type="title"/>
          </p:nvPr>
        </p:nvSpPr>
        <p:spPr>
          <a:xfrm>
            <a:off x="897036" y="1688730"/>
            <a:ext cx="6609835" cy="2432278"/>
          </a:xfrm>
        </p:spPr>
        <p:txBody>
          <a:bodyPr>
            <a:normAutofit/>
          </a:bodyPr>
          <a:lstStyle/>
          <a:p>
            <a:r>
              <a:rPr lang="en-US" sz="4800">
                <a:latin typeface="Garamond" panose="02020404030301010803" pitchFamily="18" charset="0"/>
              </a:rPr>
              <a:t>10-Minute Break</a:t>
            </a:r>
          </a:p>
        </p:txBody>
      </p:sp>
    </p:spTree>
    <p:extLst>
      <p:ext uri="{BB962C8B-B14F-4D97-AF65-F5344CB8AC3E}">
        <p14:creationId xmlns:p14="http://schemas.microsoft.com/office/powerpoint/2010/main" val="303206851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170EB-7233-8763-D845-0C444BD278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2B0AE8-01DA-D225-58C1-EC07B4865AE0}"/>
              </a:ext>
            </a:extLst>
          </p:cNvPr>
          <p:cNvSpPr>
            <a:spLocks noGrp="1"/>
          </p:cNvSpPr>
          <p:nvPr>
            <p:ph type="title"/>
          </p:nvPr>
        </p:nvSpPr>
        <p:spPr>
          <a:xfrm>
            <a:off x="978536" y="2935094"/>
            <a:ext cx="6672330" cy="2991143"/>
          </a:xfrm>
        </p:spPr>
        <p:txBody>
          <a:bodyPr lIns="45719" rIns="45719" anchor="t">
            <a:normAutofit/>
          </a:bodyPr>
          <a:lstStyle/>
          <a:p>
            <a:pPr>
              <a:lnSpc>
                <a:spcPct val="90000"/>
              </a:lnSpc>
            </a:pPr>
            <a:r>
              <a:rPr lang="en-US" sz="5400" b="0" i="0" u="none" strike="noStrike" cap="none" spc="0" baseline="0">
                <a:uFillTx/>
                <a:latin typeface="Garamond" panose="02020404030301010803" pitchFamily="18" charset="0"/>
              </a:rPr>
              <a:t>Great Expectations</a:t>
            </a:r>
            <a:br>
              <a:rPr lang="en-US" sz="5400" b="0" i="0" u="none" strike="noStrike" cap="none" spc="0" baseline="0">
                <a:uFillTx/>
                <a:latin typeface="Garamond" panose="02020404030301010803" pitchFamily="18" charset="0"/>
              </a:rPr>
            </a:br>
            <a:r>
              <a:rPr lang="en-US" sz="5400" b="0" i="0" u="none" strike="noStrike" cap="none" spc="0" baseline="0">
                <a:uFillTx/>
                <a:latin typeface="Garamond" panose="02020404030301010803" pitchFamily="18" charset="0"/>
              </a:rPr>
              <a:t>“How to be an Effective Board Member”</a:t>
            </a:r>
            <a:br>
              <a:rPr lang="en-US" sz="5400" b="0" i="0" u="none" strike="noStrike" cap="none" spc="0" baseline="0">
                <a:uFillTx/>
                <a:latin typeface="Garamond" panose="02020404030301010803" pitchFamily="18" charset="0"/>
              </a:rPr>
            </a:br>
            <a:r>
              <a:rPr lang="en-US" sz="3600" b="0" i="0" u="none" strike="noStrike" cap="none" spc="0" baseline="0">
                <a:uFillTx/>
                <a:latin typeface="Garamond" panose="02020404030301010803" pitchFamily="18" charset="0"/>
              </a:rPr>
              <a:t>Brian Corr, CPO</a:t>
            </a:r>
            <a:endParaRPr lang="en-US" sz="5400" b="0" i="0" u="none" strike="noStrike" cap="none" spc="0" baseline="0">
              <a:uFillTx/>
              <a:latin typeface="Garamond" panose="02020404030301010803" pitchFamily="18" charset="0"/>
            </a:endParaRPr>
          </a:p>
        </p:txBody>
      </p:sp>
    </p:spTree>
    <p:extLst>
      <p:ext uri="{BB962C8B-B14F-4D97-AF65-F5344CB8AC3E}">
        <p14:creationId xmlns:p14="http://schemas.microsoft.com/office/powerpoint/2010/main" val="427275588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E7895A-6C21-45A2-99D9-F6351517576D}"/>
              </a:ext>
            </a:extLst>
          </p:cNvPr>
          <p:cNvSpPr txBox="1"/>
          <p:nvPr/>
        </p:nvSpPr>
        <p:spPr>
          <a:xfrm>
            <a:off x="324091" y="2512691"/>
            <a:ext cx="8662628" cy="12413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84200" rtl="0" fontAlgn="auto" latinLnBrk="0" hangingPunct="0">
              <a:lnSpc>
                <a:spcPct val="100000"/>
              </a:lnSpc>
              <a:spcBef>
                <a:spcPts val="3200"/>
              </a:spcBef>
              <a:spcAft>
                <a:spcPts val="0"/>
              </a:spcAft>
              <a:buClrTx/>
              <a:buSzTx/>
              <a:buFontTx/>
              <a:buNone/>
              <a:tabLst/>
            </a:pPr>
            <a:r>
              <a:rPr kumimoji="0" lang="en-US" sz="4800" b="0" i="0" u="none" strike="noStrike" cap="none" spc="0" normalizeH="0" baseline="0">
                <a:ln>
                  <a:noFill/>
                </a:ln>
                <a:solidFill>
                  <a:schemeClr val="bg1"/>
                </a:solidFill>
                <a:effectLst/>
                <a:uFillTx/>
                <a:latin typeface="Garamond"/>
                <a:sym typeface="Quadon"/>
              </a:rPr>
              <a:t>GAP Training Update 	</a:t>
            </a:r>
            <a:endParaRPr kumimoji="0" lang="en-US" sz="4800" b="0" i="0" u="none" strike="noStrike" cap="none" spc="0" normalizeH="0" baseline="0">
              <a:ln>
                <a:noFill/>
              </a:ln>
              <a:solidFill>
                <a:schemeClr val="bg1"/>
              </a:solidFill>
              <a:effectLst/>
              <a:uFillTx/>
              <a:latin typeface="Garamond" panose="02020404030301010803" pitchFamily="18" charset="0"/>
              <a:sym typeface="Quadon"/>
            </a:endParaRPr>
          </a:p>
        </p:txBody>
      </p:sp>
      <p:sp>
        <p:nvSpPr>
          <p:cNvPr id="4" name="Title 1">
            <a:extLst>
              <a:ext uri="{FF2B5EF4-FFF2-40B4-BE49-F238E27FC236}">
                <a16:creationId xmlns:a16="http://schemas.microsoft.com/office/drawing/2014/main" id="{E61272B1-3A29-0E93-14B6-246B1AFFC9E2}"/>
              </a:ext>
            </a:extLst>
          </p:cNvPr>
          <p:cNvSpPr>
            <a:spLocks noGrp="1"/>
          </p:cNvSpPr>
          <p:nvPr>
            <p:ph type="title" idx="4294967295"/>
          </p:nvPr>
        </p:nvSpPr>
        <p:spPr>
          <a:xfrm>
            <a:off x="324091" y="4114298"/>
            <a:ext cx="7532688" cy="863600"/>
          </a:xfrm>
        </p:spPr>
        <p:txBody>
          <a:bodyPr>
            <a:normAutofit/>
          </a:bodyPr>
          <a:lstStyle/>
          <a:p>
            <a:r>
              <a:rPr lang="en-US" sz="4000">
                <a:solidFill>
                  <a:schemeClr val="bg1"/>
                </a:solidFill>
                <a:latin typeface="Garamond" panose="02020404030301010803" pitchFamily="18" charset="0"/>
              </a:rPr>
              <a:t>Phil Kasten, Sr.</a:t>
            </a:r>
          </a:p>
        </p:txBody>
      </p:sp>
    </p:spTree>
    <p:extLst>
      <p:ext uri="{BB962C8B-B14F-4D97-AF65-F5344CB8AC3E}">
        <p14:creationId xmlns:p14="http://schemas.microsoft.com/office/powerpoint/2010/main" val="390552469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78E0F-B513-4365-A62D-8726FB2B041E}"/>
              </a:ext>
            </a:extLst>
          </p:cNvPr>
          <p:cNvSpPr>
            <a:spLocks noGrp="1"/>
          </p:cNvSpPr>
          <p:nvPr>
            <p:ph type="title"/>
          </p:nvPr>
        </p:nvSpPr>
        <p:spPr>
          <a:xfrm>
            <a:off x="1085256" y="-194640"/>
            <a:ext cx="4424785" cy="1600200"/>
          </a:xfrm>
        </p:spPr>
        <p:txBody>
          <a:bodyPr lIns="45719" rIns="45719" anchor="b">
            <a:normAutofit/>
          </a:bodyPr>
          <a:lstStyle/>
          <a:p>
            <a:pPr>
              <a:lnSpc>
                <a:spcPct val="90000"/>
              </a:lnSpc>
            </a:pPr>
            <a:r>
              <a:rPr lang="en-US" sz="5400" b="0" i="0" u="none" strike="noStrike" cap="none" spc="0" baseline="0">
                <a:uFillTx/>
                <a:latin typeface="+mn-lt"/>
                <a:ea typeface="+mn-ea"/>
                <a:cs typeface="+mn-cs"/>
                <a:sym typeface="Quadon"/>
              </a:rPr>
              <a:t>Phil Kasten</a:t>
            </a:r>
          </a:p>
        </p:txBody>
      </p:sp>
      <p:pic>
        <p:nvPicPr>
          <p:cNvPr id="3" name="Picture 2">
            <a:extLst>
              <a:ext uri="{FF2B5EF4-FFF2-40B4-BE49-F238E27FC236}">
                <a16:creationId xmlns:a16="http://schemas.microsoft.com/office/drawing/2014/main" id="{BE0F6306-8BE1-CEF8-E2C6-5C69B4FF4FF9}"/>
              </a:ext>
            </a:extLst>
          </p:cNvPr>
          <p:cNvPicPr>
            <a:picLocks noChangeAspect="1"/>
          </p:cNvPicPr>
          <p:nvPr/>
        </p:nvPicPr>
        <p:blipFill>
          <a:blip r:embed="rId2" cstate="print">
            <a:extLst>
              <a:ext uri="{28A0092B-C50C-407E-A947-70E740481C1C}">
                <a14:useLocalDpi xmlns:a14="http://schemas.microsoft.com/office/drawing/2010/main" val="0"/>
              </a:ext>
            </a:extLst>
          </a:blip>
          <a:srcRect t="10834" r="1" b="36460"/>
          <a:stretch>
            <a:fillRect/>
          </a:stretch>
        </p:blipFill>
        <p:spPr bwMode="auto">
          <a:xfrm>
            <a:off x="5183187" y="987425"/>
            <a:ext cx="6172201" cy="4873625"/>
          </a:xfrm>
          <a:prstGeom prst="rect">
            <a:avLst/>
          </a:prstGeom>
          <a:noFill/>
          <a:ln>
            <a:noFill/>
          </a:ln>
        </p:spPr>
      </p:pic>
      <p:sp>
        <p:nvSpPr>
          <p:cNvPr id="5" name="TextBox 4">
            <a:extLst>
              <a:ext uri="{FF2B5EF4-FFF2-40B4-BE49-F238E27FC236}">
                <a16:creationId xmlns:a16="http://schemas.microsoft.com/office/drawing/2014/main" id="{93581B09-6BF1-43B8-BD08-C3AD4C956CDC}"/>
              </a:ext>
            </a:extLst>
          </p:cNvPr>
          <p:cNvSpPr txBox="1"/>
          <p:nvPr/>
        </p:nvSpPr>
        <p:spPr>
          <a:xfrm>
            <a:off x="347242" y="1527858"/>
            <a:ext cx="4699319" cy="4873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rgbClr r="0" g="0" b="0"/>
          </a:lnRef>
          <a:fillRef idx="0">
            <a:scrgbClr r="0" g="0" b="0"/>
          </a:fillRef>
          <a:effectRef idx="0">
            <a:scrgbClr r="0" g="0" b="0"/>
          </a:effectRef>
          <a:fontRef idx="none"/>
        </p:style>
        <p:txBody>
          <a:bodyPr rot="0" spcFirstLastPara="1" vertOverflow="overflow" horzOverflow="overflow" vert="horz" lIns="45719" tIns="45719" rIns="45719" bIns="45719" numCol="1" spcCol="38100" rtlCol="0">
            <a:normAutofit fontScale="92500" lnSpcReduction="10000"/>
          </a:bodyPr>
          <a:lstStyle/>
          <a:p>
            <a:pPr>
              <a:lnSpc>
                <a:spcPct val="90000"/>
              </a:lnSpc>
              <a:spcBef>
                <a:spcPts val="1000"/>
              </a:spcBef>
            </a:pPr>
            <a:r>
              <a:rPr lang="en-US" sz="1400" b="0">
                <a:solidFill>
                  <a:srgbClr val="000000"/>
                </a:solidFill>
                <a:effectLst/>
                <a:latin typeface="Garamond" panose="02020404030301010803" pitchFamily="18" charset="0"/>
                <a:sym typeface="Gentona Book"/>
              </a:rPr>
              <a:t>Phillip Kasten is the Sr. Director for Compliance and Training with Johns Hopkins Public Safety, where he oversees policy development and the entry-level and advanced training of public safety personnel in accordance with the many professional standards governing each of these areas.  </a:t>
            </a:r>
          </a:p>
          <a:p>
            <a:pPr>
              <a:lnSpc>
                <a:spcPct val="90000"/>
              </a:lnSpc>
              <a:spcBef>
                <a:spcPts val="1000"/>
              </a:spcBef>
            </a:pPr>
            <a:r>
              <a:rPr lang="en-US" sz="1400" b="0">
                <a:solidFill>
                  <a:srgbClr val="000000"/>
                </a:solidFill>
                <a:effectLst/>
                <a:latin typeface="Garamond" panose="02020404030301010803" pitchFamily="18" charset="0"/>
                <a:sym typeface="Gentona Book"/>
              </a:rPr>
              <a:t>A career law enforcement officer with 30 years of progressively responsible public safety experience, Phil most recently served as Chief of Police for the Town of Hartford, Vermont, where his collaborative work in support of the region’s vulnerable populations led to his appointment as a member of the Board of Directors for Heath Care &amp; Rehabilitative Services, the designated community mental health and human service provider for Southeastern Vermont. A Maryland native, Phil began his law enforcement career as a police officer with the Town of Hampstead and later joined Carroll County’s rapidly expanding Sheriff’s Office, where he worked in several operational, investigative, and administrative roles before his appointment as Chief Deputy of the Sheriff’s Office.</a:t>
            </a:r>
          </a:p>
          <a:p>
            <a:pPr>
              <a:lnSpc>
                <a:spcPct val="90000"/>
              </a:lnSpc>
              <a:spcBef>
                <a:spcPts val="1000"/>
              </a:spcBef>
            </a:pPr>
            <a:r>
              <a:rPr lang="en-US" sz="1400" b="0">
                <a:solidFill>
                  <a:srgbClr val="000000"/>
                </a:solidFill>
                <a:effectLst/>
                <a:latin typeface="Garamond" panose="02020404030301010803" pitchFamily="18" charset="0"/>
                <a:sym typeface="Gentona Book"/>
              </a:rPr>
              <a:t>Phil has also served as a United States Marine. he holds a Master’s Degree in Criminal Justice &amp; Crime Prevention from the University of Cincinnati. He is a graduate of the FBI National Academy.  Phil has also held leadership positions with several professional associations, including serving for more than ten years as an assessor and assessment team leader for the Commission on Accreditation for Law Enforcement Agencies (CALEA).  </a:t>
            </a:r>
          </a:p>
          <a:p>
            <a:pPr>
              <a:lnSpc>
                <a:spcPct val="90000"/>
              </a:lnSpc>
              <a:spcBef>
                <a:spcPts val="1000"/>
              </a:spcBef>
            </a:pPr>
            <a:r>
              <a:rPr lang="en-US" sz="1000" b="0">
                <a:solidFill>
                  <a:srgbClr val="000000"/>
                </a:solidFill>
                <a:effectLst/>
                <a:latin typeface="Gentona Book"/>
                <a:sym typeface="Gentona Book"/>
              </a:rPr>
              <a:t> </a:t>
            </a:r>
          </a:p>
          <a:p>
            <a:pPr fontAlgn="auto" hangingPunct="0">
              <a:lnSpc>
                <a:spcPct val="90000"/>
              </a:lnSpc>
              <a:spcBef>
                <a:spcPts val="1000"/>
              </a:spcBef>
            </a:pPr>
            <a:endParaRPr kumimoji="0" lang="en-US" sz="1000" b="0" normalizeH="0">
              <a:ln>
                <a:noFill/>
              </a:ln>
              <a:solidFill>
                <a:srgbClr val="000000"/>
              </a:solidFill>
              <a:effectLst/>
              <a:latin typeface="Gentona Book"/>
              <a:sym typeface="Gentona Book"/>
            </a:endParaRPr>
          </a:p>
        </p:txBody>
      </p:sp>
    </p:spTree>
    <p:extLst>
      <p:ext uri="{BB962C8B-B14F-4D97-AF65-F5344CB8AC3E}">
        <p14:creationId xmlns:p14="http://schemas.microsoft.com/office/powerpoint/2010/main" val="55310426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E7895A-6C21-45A2-99D9-F6351517576D}"/>
              </a:ext>
            </a:extLst>
          </p:cNvPr>
          <p:cNvSpPr txBox="1"/>
          <p:nvPr/>
        </p:nvSpPr>
        <p:spPr>
          <a:xfrm>
            <a:off x="1001684" y="1216326"/>
            <a:ext cx="8662628" cy="12413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84200" rtl="0" fontAlgn="auto" latinLnBrk="0" hangingPunct="0">
              <a:lnSpc>
                <a:spcPct val="100000"/>
              </a:lnSpc>
              <a:spcBef>
                <a:spcPts val="3200"/>
              </a:spcBef>
              <a:spcAft>
                <a:spcPts val="0"/>
              </a:spcAft>
              <a:buClrTx/>
              <a:buSzTx/>
              <a:buFontTx/>
              <a:buNone/>
              <a:tabLst/>
            </a:pPr>
            <a:r>
              <a:rPr kumimoji="0" lang="en-US" sz="4800" b="0" i="0" u="none" strike="noStrike" cap="none" spc="0" normalizeH="0" baseline="0">
                <a:ln>
                  <a:noFill/>
                </a:ln>
                <a:solidFill>
                  <a:schemeClr val="bg1"/>
                </a:solidFill>
                <a:effectLst/>
                <a:uFillTx/>
                <a:latin typeface="Garamond"/>
                <a:sym typeface="Quadon"/>
              </a:rPr>
              <a:t>Policy Development </a:t>
            </a:r>
            <a:r>
              <a:rPr lang="en-US" sz="4800" b="0">
                <a:solidFill>
                  <a:schemeClr val="bg1"/>
                </a:solidFill>
                <a:latin typeface="Garamond"/>
              </a:rPr>
              <a:t>&amp; </a:t>
            </a:r>
            <a:r>
              <a:rPr kumimoji="0" lang="en-US" sz="4800" b="0" i="0" u="none" strike="noStrike" cap="none" spc="0" normalizeH="0" baseline="0">
                <a:ln>
                  <a:noFill/>
                </a:ln>
                <a:solidFill>
                  <a:schemeClr val="bg1"/>
                </a:solidFill>
                <a:effectLst/>
                <a:uFillTx/>
                <a:latin typeface="Garamond"/>
                <a:sym typeface="Quadon"/>
              </a:rPr>
              <a:t>Review 	</a:t>
            </a:r>
            <a:endParaRPr kumimoji="0" lang="en-US" sz="4800" b="0" i="0" u="none" strike="noStrike" cap="none" spc="0" normalizeH="0" baseline="0">
              <a:ln>
                <a:noFill/>
              </a:ln>
              <a:solidFill>
                <a:schemeClr val="bg1"/>
              </a:solidFill>
              <a:effectLst/>
              <a:uFillTx/>
              <a:latin typeface="Garamond" panose="02020404030301010803" pitchFamily="18" charset="0"/>
              <a:sym typeface="Quadon"/>
            </a:endParaRPr>
          </a:p>
        </p:txBody>
      </p:sp>
    </p:spTree>
    <p:extLst>
      <p:ext uri="{BB962C8B-B14F-4D97-AF65-F5344CB8AC3E}">
        <p14:creationId xmlns:p14="http://schemas.microsoft.com/office/powerpoint/2010/main" val="106041265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77500" lnSpcReduction="20000"/>
          </a:bodyPr>
          <a:lstStyle/>
          <a:p>
            <a:pPr marL="0" indent="0">
              <a:lnSpc>
                <a:spcPct val="120000"/>
              </a:lnSpc>
              <a:buNone/>
            </a:pPr>
            <a:r>
              <a:rPr lang="en-US" b="1">
                <a:solidFill>
                  <a:schemeClr val="tx1"/>
                </a:solidFill>
                <a:latin typeface="Garamond" panose="02020404030301010803" pitchFamily="18" charset="0"/>
                <a:cs typeface="+mn-cs"/>
              </a:rPr>
              <a:t>Johns Hopkins undertook the most extensive policy development and feedback process for a police department at an institution of higher education.</a:t>
            </a:r>
            <a:r>
              <a:rPr lang="en-US">
                <a:solidFill>
                  <a:schemeClr val="tx1"/>
                </a:solidFill>
                <a:latin typeface="Garamond" panose="02020404030301010803" pitchFamily="18" charset="0"/>
              </a:rPr>
              <a:t> </a:t>
            </a:r>
          </a:p>
          <a:p>
            <a:pPr marL="0" indent="0">
              <a:lnSpc>
                <a:spcPct val="120000"/>
              </a:lnSpc>
              <a:buNone/>
            </a:pPr>
            <a:endParaRPr lang="en-US" sz="800">
              <a:solidFill>
                <a:schemeClr val="tx1"/>
              </a:solidFill>
              <a:latin typeface="Garamond" panose="02020404030301010803" pitchFamily="18" charset="0"/>
            </a:endParaRP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JHPD focused on policy creation based on best practices and model policies from organizations including the  Leadership Conference on Civil and Human Rights, the International Association of Chiefs of  Police (IACP), and the Police Executive Research Forum (PERF)</a:t>
            </a:r>
          </a:p>
          <a:p>
            <a:pPr lvl="1">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The ACLU’s “Racially Just Policing: Model Policies for Colleges and Universities”</a:t>
            </a:r>
          </a:p>
          <a:p>
            <a:pPr lvl="1">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The Justice Collaboratory at Yale Law School’s “Principles of Procedurally Just Policing”</a:t>
            </a:r>
          </a:p>
          <a:p>
            <a:pPr lvl="1">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President Obama’s Commission on 21st Century Policing</a:t>
            </a:r>
          </a:p>
          <a:p>
            <a:pPr lvl="1">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The Standards for Law Enforcement Agencies by the Commission on Accreditation for Law  Enforcement Agencies (CALEA)</a:t>
            </a:r>
          </a:p>
          <a:p>
            <a:pPr>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Maryland Police Reform Legislation, Community Safety and Strengthening Act, judicial, The Baltimore City Police Consent Decree and the MOU between the BPD &amp; JHPD</a:t>
            </a:r>
          </a:p>
          <a:p>
            <a:pPr>
              <a:buClr>
                <a:srgbClr val="6AACE4"/>
              </a:buClr>
              <a:buFont typeface="Wingdings" panose="05000000000000000000" pitchFamily="2" charset="2"/>
              <a:buChar char="Ø"/>
            </a:pPr>
            <a:endParaRPr lang="en-US" sz="2300">
              <a:solidFill>
                <a:schemeClr val="tx1"/>
              </a:solidFill>
              <a:latin typeface="Garamond" panose="02020404030301010803" pitchFamily="18" charset="0"/>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Policy Development</a:t>
            </a:r>
            <a:endParaRPr lang="en-US" sz="3500"/>
          </a:p>
        </p:txBody>
      </p:sp>
    </p:spTree>
    <p:extLst>
      <p:ext uri="{BB962C8B-B14F-4D97-AF65-F5344CB8AC3E}">
        <p14:creationId xmlns:p14="http://schemas.microsoft.com/office/powerpoint/2010/main" val="197304030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a:xfrm>
            <a:off x="838200" y="2003425"/>
            <a:ext cx="10515600" cy="4351338"/>
          </a:xfrm>
        </p:spPr>
        <p:txBody>
          <a:bodyPr>
            <a:normAutofit fontScale="92500"/>
          </a:bodyPr>
          <a:lstStyle/>
          <a:p>
            <a:pPr marL="0" indent="0">
              <a:buNone/>
            </a:pPr>
            <a:r>
              <a:rPr lang="en-US" sz="2500" b="1">
                <a:solidFill>
                  <a:schemeClr val="tx1"/>
                </a:solidFill>
                <a:latin typeface="Garamond" panose="02020404030301010803" pitchFamily="18" charset="0"/>
                <a:cs typeface="+mn-cs"/>
              </a:rPr>
              <a:t>While some university peers publish finalized policies online, they do not typically post any publicly accessible material regarding their policy development processes.</a:t>
            </a:r>
            <a:r>
              <a:rPr lang="en-US" sz="2500">
                <a:solidFill>
                  <a:schemeClr val="tx1"/>
                </a:solidFill>
                <a:latin typeface="Garamond" panose="02020404030301010803" pitchFamily="18" charset="0"/>
              </a:rPr>
              <a:t> </a:t>
            </a:r>
          </a:p>
          <a:p>
            <a:pPr marL="0" indent="0">
              <a:lnSpc>
                <a:spcPct val="120000"/>
              </a:lnSpc>
              <a:buNone/>
            </a:pPr>
            <a:endParaRPr lang="en-US" sz="800">
              <a:solidFill>
                <a:schemeClr val="tx1"/>
              </a:solidFill>
              <a:latin typeface="Garamond" panose="02020404030301010803" pitchFamily="18" charset="0"/>
            </a:endParaRPr>
          </a:p>
          <a:p>
            <a:pPr>
              <a:buClr>
                <a:srgbClr val="6AACE4"/>
              </a:buClr>
              <a:buFont typeface="Wingdings" panose="05000000000000000000" pitchFamily="2" charset="2"/>
              <a:buChar char="Ø"/>
            </a:pPr>
            <a:r>
              <a:rPr lang="en-US" sz="2200">
                <a:solidFill>
                  <a:schemeClr val="tx1"/>
                </a:solidFill>
                <a:latin typeface="Garamond" panose="02020404030301010803" pitchFamily="18" charset="0"/>
              </a:rPr>
              <a:t>Each draft policy was prepared by an all Civilian JHPD Policy Drafting Group and was reviewed prior to being shared with the JH Accountability Board and being posted for public review:</a:t>
            </a:r>
          </a:p>
          <a:p>
            <a:pPr lvl="1">
              <a:buClr>
                <a:srgbClr val="6AACE4"/>
              </a:buClr>
              <a:buFont typeface="Wingdings" panose="05000000000000000000" pitchFamily="2" charset="2"/>
              <a:buChar char="Ø"/>
            </a:pPr>
            <a:r>
              <a:rPr lang="en-US" sz="2200">
                <a:solidFill>
                  <a:schemeClr val="tx1"/>
                </a:solidFill>
                <a:latin typeface="Garamond" panose="02020404030301010803" pitchFamily="18" charset="0"/>
              </a:rPr>
              <a:t>Vice President for Public Safety and Chief of Police, </a:t>
            </a:r>
          </a:p>
          <a:p>
            <a:pPr lvl="1">
              <a:buClr>
                <a:srgbClr val="6AACE4"/>
              </a:buClr>
              <a:buFont typeface="Wingdings" panose="05000000000000000000" pitchFamily="2" charset="2"/>
              <a:buChar char="Ø"/>
            </a:pPr>
            <a:r>
              <a:rPr lang="en-US" sz="2200">
                <a:solidFill>
                  <a:schemeClr val="tx1"/>
                </a:solidFill>
                <a:latin typeface="Garamond" panose="02020404030301010803" pitchFamily="18" charset="0"/>
              </a:rPr>
              <a:t>21CP Solutions, external Public Safety Consultant and </a:t>
            </a:r>
          </a:p>
          <a:p>
            <a:pPr lvl="1">
              <a:buClr>
                <a:srgbClr val="6AACE4"/>
              </a:buClr>
              <a:buFont typeface="Wingdings" panose="05000000000000000000" pitchFamily="2" charset="2"/>
              <a:buChar char="Ø"/>
            </a:pPr>
            <a:r>
              <a:rPr lang="en-US" sz="2200">
                <a:solidFill>
                  <a:schemeClr val="tx1"/>
                </a:solidFill>
                <a:latin typeface="Garamond" panose="02020404030301010803" pitchFamily="18" charset="0"/>
              </a:rPr>
              <a:t>Key members of the JHU Leadership Team and comment.</a:t>
            </a:r>
          </a:p>
          <a:p>
            <a:pPr>
              <a:spcBef>
                <a:spcPts val="1500"/>
              </a:spcBef>
              <a:buClr>
                <a:srgbClr val="6AACE4"/>
              </a:buClr>
              <a:buFont typeface="Wingdings" panose="05000000000000000000" pitchFamily="2" charset="2"/>
              <a:buChar char="Ø"/>
            </a:pPr>
            <a:r>
              <a:rPr lang="en-US" sz="2200">
                <a:solidFill>
                  <a:schemeClr val="tx1"/>
                </a:solidFill>
                <a:latin typeface="Garamond" panose="02020404030301010803" pitchFamily="18" charset="0"/>
              </a:rPr>
              <a:t>First drafts were posted to the JH Public Safety website, with a section for draft review and a prominent feedback button to assist with submitting input. </a:t>
            </a:r>
          </a:p>
          <a:p>
            <a:pPr>
              <a:spcBef>
                <a:spcPts val="1500"/>
              </a:spcBef>
              <a:buClr>
                <a:srgbClr val="6AACE4"/>
              </a:buClr>
              <a:buFont typeface="Wingdings" panose="05000000000000000000" pitchFamily="2" charset="2"/>
              <a:buChar char="Ø"/>
            </a:pPr>
            <a:endParaRPr lang="en-US" sz="2300">
              <a:solidFill>
                <a:schemeClr val="tx1"/>
              </a:solidFill>
              <a:latin typeface="Garamond" panose="02020404030301010803" pitchFamily="18" charset="0"/>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Policy </a:t>
            </a:r>
            <a:r>
              <a:rPr lang="en-US" sz="3500">
                <a:solidFill>
                  <a:schemeClr val="bg1"/>
                </a:solidFill>
                <a:latin typeface="Garamond"/>
              </a:rPr>
              <a:t>Development &amp; Review</a:t>
            </a:r>
            <a:endParaRPr lang="en-US" sz="3500"/>
          </a:p>
        </p:txBody>
      </p:sp>
    </p:spTree>
    <p:extLst>
      <p:ext uri="{BB962C8B-B14F-4D97-AF65-F5344CB8AC3E}">
        <p14:creationId xmlns:p14="http://schemas.microsoft.com/office/powerpoint/2010/main" val="319654716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250294" y="19608"/>
            <a:ext cx="941704" cy="135552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0" y="0"/>
            <a:ext cx="12192000" cy="1375410"/>
          </a:xfrm>
          <a:custGeom>
            <a:avLst/>
            <a:gdLst/>
            <a:ahLst/>
            <a:cxnLst/>
            <a:rect l="l" t="t" r="r" b="b"/>
            <a:pathLst>
              <a:path w="12192000" h="1375410">
                <a:moveTo>
                  <a:pt x="0" y="1375130"/>
                </a:moveTo>
                <a:lnTo>
                  <a:pt x="12192000" y="1375130"/>
                </a:lnTo>
                <a:lnTo>
                  <a:pt x="12192000" y="0"/>
                </a:lnTo>
                <a:lnTo>
                  <a:pt x="0" y="0"/>
                </a:lnTo>
                <a:lnTo>
                  <a:pt x="0" y="1375130"/>
                </a:lnTo>
                <a:close/>
              </a:path>
            </a:pathLst>
          </a:custGeom>
          <a:solidFill>
            <a:srgbClr val="002D7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0" y="1375130"/>
            <a:ext cx="12192000" cy="53340"/>
          </a:xfrm>
          <a:custGeom>
            <a:avLst/>
            <a:gdLst/>
            <a:ahLst/>
            <a:cxnLst/>
            <a:rect l="l" t="t" r="r" b="b"/>
            <a:pathLst>
              <a:path w="12192000" h="53340">
                <a:moveTo>
                  <a:pt x="0" y="53263"/>
                </a:moveTo>
                <a:lnTo>
                  <a:pt x="12192000" y="53263"/>
                </a:lnTo>
                <a:lnTo>
                  <a:pt x="12192000" y="0"/>
                </a:lnTo>
                <a:lnTo>
                  <a:pt x="0" y="0"/>
                </a:lnTo>
                <a:lnTo>
                  <a:pt x="0" y="53263"/>
                </a:lnTo>
                <a:close/>
              </a:path>
            </a:pathLst>
          </a:custGeom>
          <a:solidFill>
            <a:srgbClr val="6DADE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1433749" y="118341"/>
            <a:ext cx="758825" cy="257175"/>
          </a:xfrm>
          <a:custGeom>
            <a:avLst/>
            <a:gdLst/>
            <a:ahLst/>
            <a:cxnLst/>
            <a:rect l="l" t="t" r="r" b="b"/>
            <a:pathLst>
              <a:path w="758825" h="257175">
                <a:moveTo>
                  <a:pt x="249565" y="0"/>
                </a:moveTo>
                <a:lnTo>
                  <a:pt x="201267" y="2131"/>
                </a:lnTo>
                <a:lnTo>
                  <a:pt x="158750" y="8105"/>
                </a:lnTo>
                <a:lnTo>
                  <a:pt x="106661" y="33973"/>
                </a:lnTo>
                <a:lnTo>
                  <a:pt x="1765" y="246307"/>
                </a:lnTo>
                <a:lnTo>
                  <a:pt x="0" y="251564"/>
                </a:lnTo>
                <a:lnTo>
                  <a:pt x="3517" y="256809"/>
                </a:lnTo>
                <a:lnTo>
                  <a:pt x="8813" y="256809"/>
                </a:lnTo>
                <a:lnTo>
                  <a:pt x="57681" y="248169"/>
                </a:lnTo>
                <a:lnTo>
                  <a:pt x="107580" y="240869"/>
                </a:lnTo>
                <a:lnTo>
                  <a:pt x="158102" y="234823"/>
                </a:lnTo>
                <a:lnTo>
                  <a:pt x="208841" y="229943"/>
                </a:lnTo>
                <a:lnTo>
                  <a:pt x="259391" y="226144"/>
                </a:lnTo>
                <a:lnTo>
                  <a:pt x="309346" y="223340"/>
                </a:lnTo>
                <a:lnTo>
                  <a:pt x="358299" y="221444"/>
                </a:lnTo>
                <a:lnTo>
                  <a:pt x="405844" y="220369"/>
                </a:lnTo>
                <a:lnTo>
                  <a:pt x="758250" y="220030"/>
                </a:lnTo>
                <a:lnTo>
                  <a:pt x="758250" y="216525"/>
                </a:lnTo>
                <a:lnTo>
                  <a:pt x="63500" y="216525"/>
                </a:lnTo>
                <a:lnTo>
                  <a:pt x="125234" y="60658"/>
                </a:lnTo>
                <a:lnTo>
                  <a:pt x="169341" y="37887"/>
                </a:lnTo>
                <a:lnTo>
                  <a:pt x="758250" y="37887"/>
                </a:lnTo>
                <a:lnTo>
                  <a:pt x="758250" y="30876"/>
                </a:lnTo>
                <a:lnTo>
                  <a:pt x="451573" y="30876"/>
                </a:lnTo>
                <a:lnTo>
                  <a:pt x="404648" y="17150"/>
                </a:lnTo>
                <a:lnTo>
                  <a:pt x="353705" y="7461"/>
                </a:lnTo>
                <a:lnTo>
                  <a:pt x="301194" y="1760"/>
                </a:lnTo>
                <a:lnTo>
                  <a:pt x="249565" y="0"/>
                </a:lnTo>
                <a:close/>
              </a:path>
              <a:path w="758825" h="257175">
                <a:moveTo>
                  <a:pt x="758250" y="220030"/>
                </a:moveTo>
                <a:lnTo>
                  <a:pt x="451573" y="220030"/>
                </a:lnTo>
                <a:lnTo>
                  <a:pt x="497827" y="220369"/>
                </a:lnTo>
                <a:lnTo>
                  <a:pt x="545765" y="221444"/>
                </a:lnTo>
                <a:lnTo>
                  <a:pt x="594980" y="223340"/>
                </a:lnTo>
                <a:lnTo>
                  <a:pt x="645067" y="226144"/>
                </a:lnTo>
                <a:lnTo>
                  <a:pt x="695619" y="229943"/>
                </a:lnTo>
                <a:lnTo>
                  <a:pt x="746228" y="234823"/>
                </a:lnTo>
                <a:lnTo>
                  <a:pt x="758250" y="236269"/>
                </a:lnTo>
                <a:lnTo>
                  <a:pt x="758250" y="220030"/>
                </a:lnTo>
                <a:close/>
              </a:path>
              <a:path w="758825" h="257175">
                <a:moveTo>
                  <a:pt x="328355" y="187016"/>
                </a:moveTo>
                <a:lnTo>
                  <a:pt x="270816" y="188139"/>
                </a:lnTo>
                <a:lnTo>
                  <a:pt x="212723" y="191161"/>
                </a:lnTo>
                <a:lnTo>
                  <a:pt x="156914" y="196573"/>
                </a:lnTo>
                <a:lnTo>
                  <a:pt x="106226" y="204864"/>
                </a:lnTo>
                <a:lnTo>
                  <a:pt x="63500" y="216525"/>
                </a:lnTo>
                <a:lnTo>
                  <a:pt x="758250" y="216525"/>
                </a:lnTo>
                <a:lnTo>
                  <a:pt x="758250" y="198212"/>
                </a:lnTo>
                <a:lnTo>
                  <a:pt x="748400" y="196573"/>
                </a:lnTo>
                <a:lnTo>
                  <a:pt x="693021" y="191161"/>
                </a:lnTo>
                <a:lnTo>
                  <a:pt x="642038" y="188509"/>
                </a:lnTo>
                <a:lnTo>
                  <a:pt x="430415" y="188509"/>
                </a:lnTo>
                <a:lnTo>
                  <a:pt x="382500" y="187303"/>
                </a:lnTo>
                <a:lnTo>
                  <a:pt x="328355" y="187016"/>
                </a:lnTo>
                <a:close/>
              </a:path>
              <a:path w="758825" h="257175">
                <a:moveTo>
                  <a:pt x="634145" y="152163"/>
                </a:moveTo>
                <a:lnTo>
                  <a:pt x="269003" y="152163"/>
                </a:lnTo>
                <a:lnTo>
                  <a:pt x="321042" y="155357"/>
                </a:lnTo>
                <a:lnTo>
                  <a:pt x="374846" y="163707"/>
                </a:lnTo>
                <a:lnTo>
                  <a:pt x="430415" y="177993"/>
                </a:lnTo>
                <a:lnTo>
                  <a:pt x="430415" y="188509"/>
                </a:lnTo>
                <a:lnTo>
                  <a:pt x="472744" y="188509"/>
                </a:lnTo>
                <a:lnTo>
                  <a:pt x="472744" y="177993"/>
                </a:lnTo>
                <a:lnTo>
                  <a:pt x="528308" y="163707"/>
                </a:lnTo>
                <a:lnTo>
                  <a:pt x="582108" y="155357"/>
                </a:lnTo>
                <a:lnTo>
                  <a:pt x="634145" y="152163"/>
                </a:lnTo>
                <a:close/>
              </a:path>
              <a:path w="758825" h="257175">
                <a:moveTo>
                  <a:pt x="576959" y="187016"/>
                </a:moveTo>
                <a:lnTo>
                  <a:pt x="521951" y="187303"/>
                </a:lnTo>
                <a:lnTo>
                  <a:pt x="472744" y="188509"/>
                </a:lnTo>
                <a:lnTo>
                  <a:pt x="642038" y="188509"/>
                </a:lnTo>
                <a:lnTo>
                  <a:pt x="634928" y="188139"/>
                </a:lnTo>
                <a:lnTo>
                  <a:pt x="576959" y="187016"/>
                </a:lnTo>
                <a:close/>
              </a:path>
              <a:path w="758825" h="257175">
                <a:moveTo>
                  <a:pt x="733818" y="37887"/>
                </a:moveTo>
                <a:lnTo>
                  <a:pt x="169341" y="37887"/>
                </a:lnTo>
                <a:lnTo>
                  <a:pt x="123469" y="165738"/>
                </a:lnTo>
                <a:lnTo>
                  <a:pt x="170217" y="158132"/>
                </a:lnTo>
                <a:lnTo>
                  <a:pt x="218728" y="153348"/>
                </a:lnTo>
                <a:lnTo>
                  <a:pt x="269003" y="152163"/>
                </a:lnTo>
                <a:lnTo>
                  <a:pt x="758250" y="152163"/>
                </a:lnTo>
                <a:lnTo>
                  <a:pt x="758250" y="106000"/>
                </a:lnTo>
                <a:lnTo>
                  <a:pt x="733818" y="37887"/>
                </a:lnTo>
                <a:close/>
              </a:path>
              <a:path w="758825" h="257175">
                <a:moveTo>
                  <a:pt x="758250" y="152163"/>
                </a:moveTo>
                <a:lnTo>
                  <a:pt x="634145" y="152163"/>
                </a:lnTo>
                <a:lnTo>
                  <a:pt x="684419" y="153348"/>
                </a:lnTo>
                <a:lnTo>
                  <a:pt x="732930" y="158132"/>
                </a:lnTo>
                <a:lnTo>
                  <a:pt x="758250" y="162252"/>
                </a:lnTo>
                <a:lnTo>
                  <a:pt x="758250" y="152163"/>
                </a:lnTo>
                <a:close/>
              </a:path>
              <a:path w="758825" h="257175">
                <a:moveTo>
                  <a:pt x="758250" y="37887"/>
                </a:moveTo>
                <a:lnTo>
                  <a:pt x="733818" y="37887"/>
                </a:lnTo>
                <a:lnTo>
                  <a:pt x="758250" y="51030"/>
                </a:lnTo>
                <a:lnTo>
                  <a:pt x="758250" y="37887"/>
                </a:lnTo>
                <a:close/>
              </a:path>
              <a:path w="758825" h="257175">
                <a:moveTo>
                  <a:pt x="655287" y="0"/>
                </a:moveTo>
                <a:lnTo>
                  <a:pt x="603502" y="1760"/>
                </a:lnTo>
                <a:lnTo>
                  <a:pt x="550687" y="7461"/>
                </a:lnTo>
                <a:lnTo>
                  <a:pt x="499244" y="17150"/>
                </a:lnTo>
                <a:lnTo>
                  <a:pt x="451573" y="30876"/>
                </a:lnTo>
                <a:lnTo>
                  <a:pt x="758250" y="30876"/>
                </a:lnTo>
                <a:lnTo>
                  <a:pt x="758250" y="14134"/>
                </a:lnTo>
                <a:lnTo>
                  <a:pt x="746163" y="8105"/>
                </a:lnTo>
                <a:lnTo>
                  <a:pt x="703641" y="2131"/>
                </a:lnTo>
                <a:lnTo>
                  <a:pt x="655287" y="0"/>
                </a:lnTo>
                <a:close/>
              </a:path>
            </a:pathLst>
          </a:custGeom>
          <a:solidFill>
            <a:srgbClr val="FEFEFE">
              <a:alpha val="34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1250294" y="19608"/>
            <a:ext cx="941705" cy="1355725"/>
          </a:xfrm>
          <a:custGeom>
            <a:avLst/>
            <a:gdLst/>
            <a:ahLst/>
            <a:cxnLst/>
            <a:rect l="l" t="t" r="r" b="b"/>
            <a:pathLst>
              <a:path w="941704" h="1355725">
                <a:moveTo>
                  <a:pt x="41498" y="124632"/>
                </a:moveTo>
                <a:lnTo>
                  <a:pt x="0" y="129584"/>
                </a:lnTo>
                <a:lnTo>
                  <a:pt x="0" y="233115"/>
                </a:lnTo>
                <a:lnTo>
                  <a:pt x="1722" y="310464"/>
                </a:lnTo>
                <a:lnTo>
                  <a:pt x="6759" y="384675"/>
                </a:lnTo>
                <a:lnTo>
                  <a:pt x="14892" y="455639"/>
                </a:lnTo>
                <a:lnTo>
                  <a:pt x="25910" y="523413"/>
                </a:lnTo>
                <a:lnTo>
                  <a:pt x="39599" y="588057"/>
                </a:lnTo>
                <a:lnTo>
                  <a:pt x="55747" y="649629"/>
                </a:lnTo>
                <a:lnTo>
                  <a:pt x="74138" y="708187"/>
                </a:lnTo>
                <a:lnTo>
                  <a:pt x="94562" y="763789"/>
                </a:lnTo>
                <a:lnTo>
                  <a:pt x="116804" y="816494"/>
                </a:lnTo>
                <a:lnTo>
                  <a:pt x="140652" y="866361"/>
                </a:lnTo>
                <a:lnTo>
                  <a:pt x="165892" y="913447"/>
                </a:lnTo>
                <a:lnTo>
                  <a:pt x="192312" y="957811"/>
                </a:lnTo>
                <a:lnTo>
                  <a:pt x="219697" y="999512"/>
                </a:lnTo>
                <a:lnTo>
                  <a:pt x="247836" y="1038608"/>
                </a:lnTo>
                <a:lnTo>
                  <a:pt x="276515" y="1075157"/>
                </a:lnTo>
                <a:lnTo>
                  <a:pt x="305521" y="1109217"/>
                </a:lnTo>
                <a:lnTo>
                  <a:pt x="334640" y="1140848"/>
                </a:lnTo>
                <a:lnTo>
                  <a:pt x="363661" y="1170107"/>
                </a:lnTo>
                <a:lnTo>
                  <a:pt x="392369" y="1197053"/>
                </a:lnTo>
                <a:lnTo>
                  <a:pt x="447995" y="1244239"/>
                </a:lnTo>
                <a:lnTo>
                  <a:pt x="499814" y="1282873"/>
                </a:lnTo>
                <a:lnTo>
                  <a:pt x="546121" y="1313423"/>
                </a:lnTo>
                <a:lnTo>
                  <a:pt x="585212" y="1336355"/>
                </a:lnTo>
                <a:lnTo>
                  <a:pt x="601519" y="1345111"/>
                </a:lnTo>
                <a:lnTo>
                  <a:pt x="609729" y="1349704"/>
                </a:lnTo>
                <a:lnTo>
                  <a:pt x="618271" y="1352987"/>
                </a:lnTo>
                <a:lnTo>
                  <a:pt x="626816" y="1354957"/>
                </a:lnTo>
                <a:lnTo>
                  <a:pt x="633876" y="1355521"/>
                </a:lnTo>
                <a:lnTo>
                  <a:pt x="636335" y="1355521"/>
                </a:lnTo>
                <a:lnTo>
                  <a:pt x="644265" y="1354957"/>
                </a:lnTo>
                <a:lnTo>
                  <a:pt x="653331" y="1352987"/>
                </a:lnTo>
                <a:lnTo>
                  <a:pt x="662069" y="1349704"/>
                </a:lnTo>
                <a:lnTo>
                  <a:pt x="670314" y="1345111"/>
                </a:lnTo>
                <a:lnTo>
                  <a:pt x="686620" y="1336355"/>
                </a:lnTo>
                <a:lnTo>
                  <a:pt x="705155" y="1325812"/>
                </a:lnTo>
                <a:lnTo>
                  <a:pt x="725708" y="1313423"/>
                </a:lnTo>
                <a:lnTo>
                  <a:pt x="741896" y="1303074"/>
                </a:lnTo>
                <a:lnTo>
                  <a:pt x="608567" y="1303074"/>
                </a:lnTo>
                <a:lnTo>
                  <a:pt x="585365" y="1289742"/>
                </a:lnTo>
                <a:lnTo>
                  <a:pt x="533559" y="1256462"/>
                </a:lnTo>
                <a:lnTo>
                  <a:pt x="476227" y="1213937"/>
                </a:lnTo>
                <a:lnTo>
                  <a:pt x="446116" y="1189049"/>
                </a:lnTo>
                <a:lnTo>
                  <a:pt x="415379" y="1161659"/>
                </a:lnTo>
                <a:lnTo>
                  <a:pt x="384265" y="1131703"/>
                </a:lnTo>
                <a:lnTo>
                  <a:pt x="353027" y="1099118"/>
                </a:lnTo>
                <a:lnTo>
                  <a:pt x="321916" y="1063840"/>
                </a:lnTo>
                <a:lnTo>
                  <a:pt x="291183" y="1025807"/>
                </a:lnTo>
                <a:lnTo>
                  <a:pt x="261080" y="984953"/>
                </a:lnTo>
                <a:lnTo>
                  <a:pt x="231857" y="941216"/>
                </a:lnTo>
                <a:lnTo>
                  <a:pt x="203767" y="894533"/>
                </a:lnTo>
                <a:lnTo>
                  <a:pt x="177061" y="844839"/>
                </a:lnTo>
                <a:lnTo>
                  <a:pt x="151990" y="792071"/>
                </a:lnTo>
                <a:lnTo>
                  <a:pt x="128806" y="736166"/>
                </a:lnTo>
                <a:lnTo>
                  <a:pt x="107760" y="677059"/>
                </a:lnTo>
                <a:lnTo>
                  <a:pt x="89104" y="614688"/>
                </a:lnTo>
                <a:lnTo>
                  <a:pt x="73088" y="548989"/>
                </a:lnTo>
                <a:lnTo>
                  <a:pt x="59965" y="479898"/>
                </a:lnTo>
                <a:lnTo>
                  <a:pt x="63496" y="479898"/>
                </a:lnTo>
                <a:lnTo>
                  <a:pt x="112214" y="469866"/>
                </a:lnTo>
                <a:lnTo>
                  <a:pt x="161171" y="460781"/>
                </a:lnTo>
                <a:lnTo>
                  <a:pt x="210342" y="452636"/>
                </a:lnTo>
                <a:lnTo>
                  <a:pt x="259703" y="445422"/>
                </a:lnTo>
                <a:lnTo>
                  <a:pt x="309231" y="439132"/>
                </a:lnTo>
                <a:lnTo>
                  <a:pt x="358902" y="433758"/>
                </a:lnTo>
                <a:lnTo>
                  <a:pt x="408692" y="429291"/>
                </a:lnTo>
                <a:lnTo>
                  <a:pt x="458578" y="425725"/>
                </a:lnTo>
                <a:lnTo>
                  <a:pt x="493554" y="423853"/>
                </a:lnTo>
                <a:lnTo>
                  <a:pt x="52917" y="423853"/>
                </a:lnTo>
                <a:lnTo>
                  <a:pt x="47262" y="378259"/>
                </a:lnTo>
                <a:lnTo>
                  <a:pt x="43428" y="331024"/>
                </a:lnTo>
                <a:lnTo>
                  <a:pt x="41249" y="282476"/>
                </a:lnTo>
                <a:lnTo>
                  <a:pt x="40562" y="233115"/>
                </a:lnTo>
                <a:lnTo>
                  <a:pt x="40564" y="129584"/>
                </a:lnTo>
                <a:lnTo>
                  <a:pt x="41498" y="124632"/>
                </a:lnTo>
                <a:close/>
              </a:path>
              <a:path w="941704" h="1355725">
                <a:moveTo>
                  <a:pt x="661488" y="420348"/>
                </a:moveTo>
                <a:lnTo>
                  <a:pt x="608567" y="420348"/>
                </a:lnTo>
                <a:lnTo>
                  <a:pt x="608567" y="1303074"/>
                </a:lnTo>
                <a:lnTo>
                  <a:pt x="661488" y="1303074"/>
                </a:lnTo>
                <a:lnTo>
                  <a:pt x="661488" y="791658"/>
                </a:lnTo>
                <a:lnTo>
                  <a:pt x="770860" y="791658"/>
                </a:lnTo>
                <a:lnTo>
                  <a:pt x="770860" y="609502"/>
                </a:lnTo>
                <a:lnTo>
                  <a:pt x="661488" y="535943"/>
                </a:lnTo>
                <a:lnTo>
                  <a:pt x="661488" y="420348"/>
                </a:lnTo>
                <a:close/>
              </a:path>
              <a:path w="941704" h="1355725">
                <a:moveTo>
                  <a:pt x="770860" y="863464"/>
                </a:moveTo>
                <a:lnTo>
                  <a:pt x="770860" y="1231268"/>
                </a:lnTo>
                <a:lnTo>
                  <a:pt x="741118" y="1253323"/>
                </a:lnTo>
                <a:lnTo>
                  <a:pt x="712864" y="1272424"/>
                </a:lnTo>
                <a:lnTo>
                  <a:pt x="686266" y="1288899"/>
                </a:lnTo>
                <a:lnTo>
                  <a:pt x="661488" y="1303074"/>
                </a:lnTo>
                <a:lnTo>
                  <a:pt x="741896" y="1303074"/>
                </a:lnTo>
                <a:lnTo>
                  <a:pt x="797340" y="1264596"/>
                </a:lnTo>
                <a:lnTo>
                  <a:pt x="851274" y="1221744"/>
                </a:lnTo>
                <a:lnTo>
                  <a:pt x="908163" y="1170107"/>
                </a:lnTo>
                <a:lnTo>
                  <a:pt x="937183" y="1140848"/>
                </a:lnTo>
                <a:lnTo>
                  <a:pt x="941009" y="1136691"/>
                </a:lnTo>
                <a:lnTo>
                  <a:pt x="881985" y="1136691"/>
                </a:lnTo>
                <a:lnTo>
                  <a:pt x="881985" y="937022"/>
                </a:lnTo>
                <a:lnTo>
                  <a:pt x="770860" y="863464"/>
                </a:lnTo>
                <a:close/>
              </a:path>
              <a:path w="941704" h="1355725">
                <a:moveTo>
                  <a:pt x="941704" y="1072366"/>
                </a:moveTo>
                <a:lnTo>
                  <a:pt x="937334" y="1077579"/>
                </a:lnTo>
                <a:lnTo>
                  <a:pt x="909742" y="1108121"/>
                </a:lnTo>
                <a:lnTo>
                  <a:pt x="881985" y="1136691"/>
                </a:lnTo>
                <a:lnTo>
                  <a:pt x="941009" y="1136691"/>
                </a:lnTo>
                <a:lnTo>
                  <a:pt x="941704" y="1135936"/>
                </a:lnTo>
                <a:lnTo>
                  <a:pt x="941704" y="1072366"/>
                </a:lnTo>
                <a:close/>
              </a:path>
              <a:path w="941704" h="1355725">
                <a:moveTo>
                  <a:pt x="770860" y="791658"/>
                </a:moveTo>
                <a:lnTo>
                  <a:pt x="661488" y="791658"/>
                </a:lnTo>
                <a:lnTo>
                  <a:pt x="770860" y="863464"/>
                </a:lnTo>
                <a:lnTo>
                  <a:pt x="770860" y="791658"/>
                </a:lnTo>
                <a:close/>
              </a:path>
              <a:path w="941704" h="1355725">
                <a:moveTo>
                  <a:pt x="941704" y="420348"/>
                </a:moveTo>
                <a:lnTo>
                  <a:pt x="661488" y="420348"/>
                </a:lnTo>
                <a:lnTo>
                  <a:pt x="689245" y="420649"/>
                </a:lnTo>
                <a:lnTo>
                  <a:pt x="716836" y="421443"/>
                </a:lnTo>
                <a:lnTo>
                  <a:pt x="770860" y="423853"/>
                </a:lnTo>
                <a:lnTo>
                  <a:pt x="770860" y="609502"/>
                </a:lnTo>
                <a:lnTo>
                  <a:pt x="881985" y="683060"/>
                </a:lnTo>
                <a:lnTo>
                  <a:pt x="881985" y="430863"/>
                </a:lnTo>
                <a:lnTo>
                  <a:pt x="941704" y="430863"/>
                </a:lnTo>
                <a:lnTo>
                  <a:pt x="941704" y="420348"/>
                </a:lnTo>
                <a:close/>
              </a:path>
              <a:path w="941704" h="1355725">
                <a:moveTo>
                  <a:pt x="941704" y="430863"/>
                </a:moveTo>
                <a:lnTo>
                  <a:pt x="881985" y="430863"/>
                </a:lnTo>
                <a:lnTo>
                  <a:pt x="936672" y="436329"/>
                </a:lnTo>
                <a:lnTo>
                  <a:pt x="941705" y="436912"/>
                </a:lnTo>
                <a:lnTo>
                  <a:pt x="941704" y="430863"/>
                </a:lnTo>
                <a:close/>
              </a:path>
              <a:path w="941704" h="1355725">
                <a:moveTo>
                  <a:pt x="660819" y="363541"/>
                </a:moveTo>
                <a:lnTo>
                  <a:pt x="609683" y="363541"/>
                </a:lnTo>
                <a:lnTo>
                  <a:pt x="558567" y="364454"/>
                </a:lnTo>
                <a:lnTo>
                  <a:pt x="507491" y="366282"/>
                </a:lnTo>
                <a:lnTo>
                  <a:pt x="456476" y="369024"/>
                </a:lnTo>
                <a:lnTo>
                  <a:pt x="405540" y="372679"/>
                </a:lnTo>
                <a:lnTo>
                  <a:pt x="354705" y="377248"/>
                </a:lnTo>
                <a:lnTo>
                  <a:pt x="303990" y="382731"/>
                </a:lnTo>
                <a:lnTo>
                  <a:pt x="253415" y="389128"/>
                </a:lnTo>
                <a:lnTo>
                  <a:pt x="203000" y="396438"/>
                </a:lnTo>
                <a:lnTo>
                  <a:pt x="152765" y="404663"/>
                </a:lnTo>
                <a:lnTo>
                  <a:pt x="102731" y="413801"/>
                </a:lnTo>
                <a:lnTo>
                  <a:pt x="52917" y="423853"/>
                </a:lnTo>
                <a:lnTo>
                  <a:pt x="493554" y="423853"/>
                </a:lnTo>
                <a:lnTo>
                  <a:pt x="508534" y="423051"/>
                </a:lnTo>
                <a:lnTo>
                  <a:pt x="558539" y="421261"/>
                </a:lnTo>
                <a:lnTo>
                  <a:pt x="608567" y="420348"/>
                </a:lnTo>
                <a:lnTo>
                  <a:pt x="941704" y="420348"/>
                </a:lnTo>
                <a:lnTo>
                  <a:pt x="941704" y="380010"/>
                </a:lnTo>
                <a:lnTo>
                  <a:pt x="865164" y="372679"/>
                </a:lnTo>
                <a:lnTo>
                  <a:pt x="814147" y="369024"/>
                </a:lnTo>
                <a:lnTo>
                  <a:pt x="763071" y="366282"/>
                </a:lnTo>
                <a:lnTo>
                  <a:pt x="711955" y="364454"/>
                </a:lnTo>
                <a:lnTo>
                  <a:pt x="660819" y="363541"/>
                </a:lnTo>
                <a:close/>
              </a:path>
              <a:path w="941704" h="1355725">
                <a:moveTo>
                  <a:pt x="941704" y="0"/>
                </a:moveTo>
                <a:lnTo>
                  <a:pt x="0" y="0"/>
                </a:lnTo>
                <a:lnTo>
                  <a:pt x="0" y="129584"/>
                </a:lnTo>
                <a:lnTo>
                  <a:pt x="3772" y="106622"/>
                </a:lnTo>
                <a:lnTo>
                  <a:pt x="14329" y="86265"/>
                </a:lnTo>
                <a:lnTo>
                  <a:pt x="30509" y="70503"/>
                </a:lnTo>
                <a:lnTo>
                  <a:pt x="51151" y="61306"/>
                </a:lnTo>
                <a:lnTo>
                  <a:pt x="54682" y="61306"/>
                </a:lnTo>
                <a:lnTo>
                  <a:pt x="102416" y="51637"/>
                </a:lnTo>
                <a:lnTo>
                  <a:pt x="150346" y="42778"/>
                </a:lnTo>
                <a:lnTo>
                  <a:pt x="198447" y="34733"/>
                </a:lnTo>
                <a:lnTo>
                  <a:pt x="246695" y="27509"/>
                </a:lnTo>
                <a:lnTo>
                  <a:pt x="295066" y="21112"/>
                </a:lnTo>
                <a:lnTo>
                  <a:pt x="343534" y="15548"/>
                </a:lnTo>
                <a:lnTo>
                  <a:pt x="392076" y="10824"/>
                </a:lnTo>
                <a:lnTo>
                  <a:pt x="440667" y="6944"/>
                </a:lnTo>
                <a:lnTo>
                  <a:pt x="489283" y="3917"/>
                </a:lnTo>
                <a:lnTo>
                  <a:pt x="537899" y="1747"/>
                </a:lnTo>
                <a:lnTo>
                  <a:pt x="586491" y="440"/>
                </a:lnTo>
                <a:lnTo>
                  <a:pt x="941704" y="3"/>
                </a:lnTo>
                <a:close/>
              </a:path>
              <a:path w="941704" h="1355725">
                <a:moveTo>
                  <a:pt x="635034" y="3"/>
                </a:moveTo>
                <a:lnTo>
                  <a:pt x="586491" y="440"/>
                </a:lnTo>
                <a:lnTo>
                  <a:pt x="537899" y="1747"/>
                </a:lnTo>
                <a:lnTo>
                  <a:pt x="489283" y="3917"/>
                </a:lnTo>
                <a:lnTo>
                  <a:pt x="440667" y="6944"/>
                </a:lnTo>
                <a:lnTo>
                  <a:pt x="392076" y="10824"/>
                </a:lnTo>
                <a:lnTo>
                  <a:pt x="343534" y="15548"/>
                </a:lnTo>
                <a:lnTo>
                  <a:pt x="295066" y="21112"/>
                </a:lnTo>
                <a:lnTo>
                  <a:pt x="246695" y="27509"/>
                </a:lnTo>
                <a:lnTo>
                  <a:pt x="198447" y="34733"/>
                </a:lnTo>
                <a:lnTo>
                  <a:pt x="150346" y="42778"/>
                </a:lnTo>
                <a:lnTo>
                  <a:pt x="102416" y="51637"/>
                </a:lnTo>
                <a:lnTo>
                  <a:pt x="54682" y="61306"/>
                </a:lnTo>
                <a:lnTo>
                  <a:pt x="51151" y="61306"/>
                </a:lnTo>
                <a:lnTo>
                  <a:pt x="30509" y="70503"/>
                </a:lnTo>
                <a:lnTo>
                  <a:pt x="14329" y="86265"/>
                </a:lnTo>
                <a:lnTo>
                  <a:pt x="3772" y="106622"/>
                </a:lnTo>
                <a:lnTo>
                  <a:pt x="0" y="129584"/>
                </a:lnTo>
                <a:lnTo>
                  <a:pt x="41498" y="124632"/>
                </a:lnTo>
                <a:lnTo>
                  <a:pt x="42407" y="119812"/>
                </a:lnTo>
                <a:lnTo>
                  <a:pt x="47399" y="111660"/>
                </a:lnTo>
                <a:lnTo>
                  <a:pt x="114141" y="91083"/>
                </a:lnTo>
                <a:lnTo>
                  <a:pt x="165048" y="81538"/>
                </a:lnTo>
                <a:lnTo>
                  <a:pt x="216219" y="72965"/>
                </a:lnTo>
                <a:lnTo>
                  <a:pt x="267651" y="65371"/>
                </a:lnTo>
                <a:lnTo>
                  <a:pt x="319347" y="58763"/>
                </a:lnTo>
                <a:lnTo>
                  <a:pt x="371305" y="53151"/>
                </a:lnTo>
                <a:lnTo>
                  <a:pt x="423525" y="48541"/>
                </a:lnTo>
                <a:lnTo>
                  <a:pt x="476009" y="44942"/>
                </a:lnTo>
                <a:lnTo>
                  <a:pt x="528754" y="42362"/>
                </a:lnTo>
                <a:lnTo>
                  <a:pt x="581763" y="40807"/>
                </a:lnTo>
                <a:lnTo>
                  <a:pt x="748367" y="40288"/>
                </a:lnTo>
                <a:lnTo>
                  <a:pt x="941704" y="17218"/>
                </a:lnTo>
                <a:lnTo>
                  <a:pt x="878737" y="10824"/>
                </a:lnTo>
                <a:lnTo>
                  <a:pt x="830180" y="6944"/>
                </a:lnTo>
                <a:lnTo>
                  <a:pt x="781524" y="3917"/>
                </a:lnTo>
                <a:lnTo>
                  <a:pt x="732778" y="1747"/>
                </a:lnTo>
                <a:lnTo>
                  <a:pt x="683945" y="440"/>
                </a:lnTo>
                <a:lnTo>
                  <a:pt x="635034" y="3"/>
                </a:lnTo>
                <a:close/>
              </a:path>
              <a:path w="941704" h="1355725">
                <a:moveTo>
                  <a:pt x="635034" y="40288"/>
                </a:moveTo>
                <a:lnTo>
                  <a:pt x="581763" y="40807"/>
                </a:lnTo>
                <a:lnTo>
                  <a:pt x="528754" y="42362"/>
                </a:lnTo>
                <a:lnTo>
                  <a:pt x="476009" y="44942"/>
                </a:lnTo>
                <a:lnTo>
                  <a:pt x="423525" y="48541"/>
                </a:lnTo>
                <a:lnTo>
                  <a:pt x="371305" y="53151"/>
                </a:lnTo>
                <a:lnTo>
                  <a:pt x="319347" y="58763"/>
                </a:lnTo>
                <a:lnTo>
                  <a:pt x="267651" y="65371"/>
                </a:lnTo>
                <a:lnTo>
                  <a:pt x="216219" y="72965"/>
                </a:lnTo>
                <a:lnTo>
                  <a:pt x="165048" y="81538"/>
                </a:lnTo>
                <a:lnTo>
                  <a:pt x="114141" y="91083"/>
                </a:lnTo>
                <a:lnTo>
                  <a:pt x="63496" y="101591"/>
                </a:lnTo>
                <a:lnTo>
                  <a:pt x="41498" y="124632"/>
                </a:lnTo>
                <a:lnTo>
                  <a:pt x="733022" y="42119"/>
                </a:lnTo>
                <a:lnTo>
                  <a:pt x="688302" y="40807"/>
                </a:lnTo>
                <a:lnTo>
                  <a:pt x="635034" y="40288"/>
                </a:lnTo>
                <a:close/>
              </a:path>
              <a:path w="941704" h="1355725">
                <a:moveTo>
                  <a:pt x="941704" y="17218"/>
                </a:moveTo>
                <a:lnTo>
                  <a:pt x="733022" y="42119"/>
                </a:lnTo>
                <a:lnTo>
                  <a:pt x="741308" y="42362"/>
                </a:lnTo>
                <a:lnTo>
                  <a:pt x="794051" y="44942"/>
                </a:lnTo>
                <a:lnTo>
                  <a:pt x="846533" y="48541"/>
                </a:lnTo>
                <a:lnTo>
                  <a:pt x="898752" y="53151"/>
                </a:lnTo>
                <a:lnTo>
                  <a:pt x="941704" y="57791"/>
                </a:lnTo>
                <a:lnTo>
                  <a:pt x="941704" y="17218"/>
                </a:lnTo>
                <a:close/>
              </a:path>
              <a:path w="941704" h="1355725">
                <a:moveTo>
                  <a:pt x="748367" y="40288"/>
                </a:moveTo>
                <a:lnTo>
                  <a:pt x="635034" y="40288"/>
                </a:lnTo>
                <a:lnTo>
                  <a:pt x="688302" y="40807"/>
                </a:lnTo>
                <a:lnTo>
                  <a:pt x="733022" y="42119"/>
                </a:lnTo>
                <a:lnTo>
                  <a:pt x="748367" y="40288"/>
                </a:lnTo>
                <a:close/>
              </a:path>
              <a:path w="941704" h="1355725">
                <a:moveTo>
                  <a:pt x="941704" y="3"/>
                </a:moveTo>
                <a:lnTo>
                  <a:pt x="635034" y="3"/>
                </a:lnTo>
                <a:lnTo>
                  <a:pt x="683945" y="440"/>
                </a:lnTo>
                <a:lnTo>
                  <a:pt x="732778" y="1747"/>
                </a:lnTo>
                <a:lnTo>
                  <a:pt x="781524" y="3917"/>
                </a:lnTo>
                <a:lnTo>
                  <a:pt x="830180" y="6944"/>
                </a:lnTo>
                <a:lnTo>
                  <a:pt x="878737" y="10824"/>
                </a:lnTo>
                <a:lnTo>
                  <a:pt x="927191" y="15548"/>
                </a:lnTo>
                <a:lnTo>
                  <a:pt x="941704" y="17218"/>
                </a:lnTo>
                <a:lnTo>
                  <a:pt x="941704" y="3"/>
                </a:lnTo>
                <a:close/>
              </a:path>
            </a:pathLst>
          </a:custGeom>
          <a:solidFill>
            <a:srgbClr val="FEFEFE">
              <a:alpha val="34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2132279" y="702678"/>
            <a:ext cx="60325" cy="293370"/>
          </a:xfrm>
          <a:custGeom>
            <a:avLst/>
            <a:gdLst/>
            <a:ahLst/>
            <a:cxnLst/>
            <a:rect l="l" t="t" r="r" b="b"/>
            <a:pathLst>
              <a:path w="60325" h="293369">
                <a:moveTo>
                  <a:pt x="0" y="0"/>
                </a:moveTo>
                <a:lnTo>
                  <a:pt x="0" y="253949"/>
                </a:lnTo>
                <a:lnTo>
                  <a:pt x="59720" y="293164"/>
                </a:lnTo>
                <a:lnTo>
                  <a:pt x="59720" y="39207"/>
                </a:lnTo>
                <a:lnTo>
                  <a:pt x="0" y="0"/>
                </a:lnTo>
                <a:close/>
              </a:path>
            </a:pathLst>
          </a:custGeom>
          <a:solidFill>
            <a:srgbClr val="FEFEFE">
              <a:alpha val="34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11423167" y="534534"/>
            <a:ext cx="402590" cy="401320"/>
          </a:xfrm>
          <a:custGeom>
            <a:avLst/>
            <a:gdLst/>
            <a:ahLst/>
            <a:cxnLst/>
            <a:rect l="l" t="t" r="r" b="b"/>
            <a:pathLst>
              <a:path w="402590" h="401319">
                <a:moveTo>
                  <a:pt x="201091" y="0"/>
                </a:moveTo>
                <a:lnTo>
                  <a:pt x="154958" y="5270"/>
                </a:lnTo>
                <a:lnTo>
                  <a:pt x="112622" y="20283"/>
                </a:lnTo>
                <a:lnTo>
                  <a:pt x="75286" y="43845"/>
                </a:lnTo>
                <a:lnTo>
                  <a:pt x="44153" y="74759"/>
                </a:lnTo>
                <a:lnTo>
                  <a:pt x="20425" y="111832"/>
                </a:lnTo>
                <a:lnTo>
                  <a:pt x="5306" y="153867"/>
                </a:lnTo>
                <a:lnTo>
                  <a:pt x="0" y="199669"/>
                </a:lnTo>
                <a:lnTo>
                  <a:pt x="5239" y="244986"/>
                </a:lnTo>
                <a:lnTo>
                  <a:pt x="20425" y="287851"/>
                </a:lnTo>
                <a:lnTo>
                  <a:pt x="44153" y="325263"/>
                </a:lnTo>
                <a:lnTo>
                  <a:pt x="75286" y="356548"/>
                </a:lnTo>
                <a:lnTo>
                  <a:pt x="112622" y="380450"/>
                </a:lnTo>
                <a:lnTo>
                  <a:pt x="154958" y="395712"/>
                </a:lnTo>
                <a:lnTo>
                  <a:pt x="201091" y="401078"/>
                </a:lnTo>
                <a:lnTo>
                  <a:pt x="247220" y="395712"/>
                </a:lnTo>
                <a:lnTo>
                  <a:pt x="289555" y="380450"/>
                </a:lnTo>
                <a:lnTo>
                  <a:pt x="303833" y="371309"/>
                </a:lnTo>
                <a:lnTo>
                  <a:pt x="164045" y="371309"/>
                </a:lnTo>
                <a:lnTo>
                  <a:pt x="135985" y="362521"/>
                </a:lnTo>
                <a:lnTo>
                  <a:pt x="110242" y="349630"/>
                </a:lnTo>
                <a:lnTo>
                  <a:pt x="87147" y="333130"/>
                </a:lnTo>
                <a:lnTo>
                  <a:pt x="67030" y="313512"/>
                </a:lnTo>
                <a:lnTo>
                  <a:pt x="77971" y="309596"/>
                </a:lnTo>
                <a:lnTo>
                  <a:pt x="89739" y="305846"/>
                </a:lnTo>
                <a:lnTo>
                  <a:pt x="102501" y="302426"/>
                </a:lnTo>
                <a:lnTo>
                  <a:pt x="116420" y="299504"/>
                </a:lnTo>
                <a:lnTo>
                  <a:pt x="145701" y="299504"/>
                </a:lnTo>
                <a:lnTo>
                  <a:pt x="142874" y="294246"/>
                </a:lnTo>
                <a:lnTo>
                  <a:pt x="153760" y="292959"/>
                </a:lnTo>
                <a:lnTo>
                  <a:pt x="158480" y="292493"/>
                </a:lnTo>
                <a:lnTo>
                  <a:pt x="51155" y="292493"/>
                </a:lnTo>
                <a:lnTo>
                  <a:pt x="41586" y="273774"/>
                </a:lnTo>
                <a:lnTo>
                  <a:pt x="34170" y="254400"/>
                </a:lnTo>
                <a:lnTo>
                  <a:pt x="29072" y="234368"/>
                </a:lnTo>
                <a:lnTo>
                  <a:pt x="26454" y="213677"/>
                </a:lnTo>
                <a:lnTo>
                  <a:pt x="400563" y="213677"/>
                </a:lnTo>
                <a:lnTo>
                  <a:pt x="402183" y="199669"/>
                </a:lnTo>
                <a:lnTo>
                  <a:pt x="400761" y="187401"/>
                </a:lnTo>
                <a:lnTo>
                  <a:pt x="26454" y="187401"/>
                </a:lnTo>
                <a:lnTo>
                  <a:pt x="29072" y="166469"/>
                </a:lnTo>
                <a:lnTo>
                  <a:pt x="34170" y="146026"/>
                </a:lnTo>
                <a:lnTo>
                  <a:pt x="41586" y="126566"/>
                </a:lnTo>
                <a:lnTo>
                  <a:pt x="51155" y="108584"/>
                </a:lnTo>
                <a:lnTo>
                  <a:pt x="158442" y="108584"/>
                </a:lnTo>
                <a:lnTo>
                  <a:pt x="153760" y="108124"/>
                </a:lnTo>
                <a:lnTo>
                  <a:pt x="142874" y="106845"/>
                </a:lnTo>
                <a:lnTo>
                  <a:pt x="145700" y="101587"/>
                </a:lnTo>
                <a:lnTo>
                  <a:pt x="116420" y="101587"/>
                </a:lnTo>
                <a:lnTo>
                  <a:pt x="102501" y="98657"/>
                </a:lnTo>
                <a:lnTo>
                  <a:pt x="89739" y="95235"/>
                </a:lnTo>
                <a:lnTo>
                  <a:pt x="77971" y="91487"/>
                </a:lnTo>
                <a:lnTo>
                  <a:pt x="67030" y="87579"/>
                </a:lnTo>
                <a:lnTo>
                  <a:pt x="87147" y="66968"/>
                </a:lnTo>
                <a:lnTo>
                  <a:pt x="110242" y="50136"/>
                </a:lnTo>
                <a:lnTo>
                  <a:pt x="135985" y="37576"/>
                </a:lnTo>
                <a:lnTo>
                  <a:pt x="164045" y="29781"/>
                </a:lnTo>
                <a:lnTo>
                  <a:pt x="304606" y="29781"/>
                </a:lnTo>
                <a:lnTo>
                  <a:pt x="289555" y="20283"/>
                </a:lnTo>
                <a:lnTo>
                  <a:pt x="247220" y="5270"/>
                </a:lnTo>
                <a:lnTo>
                  <a:pt x="201091" y="0"/>
                </a:lnTo>
                <a:close/>
              </a:path>
              <a:path w="402590" h="401319">
                <a:moveTo>
                  <a:pt x="145701" y="299504"/>
                </a:moveTo>
                <a:lnTo>
                  <a:pt x="116420" y="299504"/>
                </a:lnTo>
                <a:lnTo>
                  <a:pt x="127582" y="321805"/>
                </a:lnTo>
                <a:lnTo>
                  <a:pt x="139571" y="341317"/>
                </a:lnTo>
                <a:lnTo>
                  <a:pt x="151891" y="357873"/>
                </a:lnTo>
                <a:lnTo>
                  <a:pt x="164045" y="371309"/>
                </a:lnTo>
                <a:lnTo>
                  <a:pt x="238137" y="371309"/>
                </a:lnTo>
                <a:lnTo>
                  <a:pt x="248656" y="359041"/>
                </a:lnTo>
                <a:lnTo>
                  <a:pt x="188747" y="359041"/>
                </a:lnTo>
                <a:lnTo>
                  <a:pt x="177606" y="347193"/>
                </a:lnTo>
                <a:lnTo>
                  <a:pt x="165806" y="332554"/>
                </a:lnTo>
                <a:lnTo>
                  <a:pt x="154009" y="314959"/>
                </a:lnTo>
                <a:lnTo>
                  <a:pt x="145701" y="299504"/>
                </a:lnTo>
                <a:close/>
              </a:path>
              <a:path w="402590" h="401319">
                <a:moveTo>
                  <a:pt x="374364" y="299504"/>
                </a:moveTo>
                <a:lnTo>
                  <a:pt x="285762" y="299504"/>
                </a:lnTo>
                <a:lnTo>
                  <a:pt x="299682" y="302426"/>
                </a:lnTo>
                <a:lnTo>
                  <a:pt x="312443" y="305846"/>
                </a:lnTo>
                <a:lnTo>
                  <a:pt x="324212" y="309596"/>
                </a:lnTo>
                <a:lnTo>
                  <a:pt x="335152" y="313512"/>
                </a:lnTo>
                <a:lnTo>
                  <a:pt x="315029" y="333130"/>
                </a:lnTo>
                <a:lnTo>
                  <a:pt x="291931" y="349630"/>
                </a:lnTo>
                <a:lnTo>
                  <a:pt x="266190" y="362521"/>
                </a:lnTo>
                <a:lnTo>
                  <a:pt x="238137" y="371309"/>
                </a:lnTo>
                <a:lnTo>
                  <a:pt x="303833" y="371309"/>
                </a:lnTo>
                <a:lnTo>
                  <a:pt x="326891" y="356548"/>
                </a:lnTo>
                <a:lnTo>
                  <a:pt x="358026" y="325263"/>
                </a:lnTo>
                <a:lnTo>
                  <a:pt x="374364" y="299504"/>
                </a:lnTo>
                <a:close/>
              </a:path>
              <a:path w="402590" h="401319">
                <a:moveTo>
                  <a:pt x="213436" y="290741"/>
                </a:moveTo>
                <a:lnTo>
                  <a:pt x="188747" y="290741"/>
                </a:lnTo>
                <a:lnTo>
                  <a:pt x="188747" y="359041"/>
                </a:lnTo>
                <a:lnTo>
                  <a:pt x="213436" y="359041"/>
                </a:lnTo>
                <a:lnTo>
                  <a:pt x="213436" y="290741"/>
                </a:lnTo>
                <a:close/>
              </a:path>
              <a:path w="402590" h="401319">
                <a:moveTo>
                  <a:pt x="346681" y="290741"/>
                </a:moveTo>
                <a:lnTo>
                  <a:pt x="213436" y="290741"/>
                </a:lnTo>
                <a:lnTo>
                  <a:pt x="225314" y="291042"/>
                </a:lnTo>
                <a:lnTo>
                  <a:pt x="237028" y="291836"/>
                </a:lnTo>
                <a:lnTo>
                  <a:pt x="248410" y="292959"/>
                </a:lnTo>
                <a:lnTo>
                  <a:pt x="259295" y="294246"/>
                </a:lnTo>
                <a:lnTo>
                  <a:pt x="248161" y="314959"/>
                </a:lnTo>
                <a:lnTo>
                  <a:pt x="236366" y="332554"/>
                </a:lnTo>
                <a:lnTo>
                  <a:pt x="224570" y="347193"/>
                </a:lnTo>
                <a:lnTo>
                  <a:pt x="213436" y="359041"/>
                </a:lnTo>
                <a:lnTo>
                  <a:pt x="248656" y="359041"/>
                </a:lnTo>
                <a:lnTo>
                  <a:pt x="250292" y="357134"/>
                </a:lnTo>
                <a:lnTo>
                  <a:pt x="262612" y="340660"/>
                </a:lnTo>
                <a:lnTo>
                  <a:pt x="274601" y="321559"/>
                </a:lnTo>
                <a:lnTo>
                  <a:pt x="285762" y="299504"/>
                </a:lnTo>
                <a:lnTo>
                  <a:pt x="374364" y="299504"/>
                </a:lnTo>
                <a:lnTo>
                  <a:pt x="378811" y="292493"/>
                </a:lnTo>
                <a:lnTo>
                  <a:pt x="351027" y="292493"/>
                </a:lnTo>
                <a:lnTo>
                  <a:pt x="346681" y="290741"/>
                </a:lnTo>
                <a:close/>
              </a:path>
              <a:path w="402590" h="401319">
                <a:moveTo>
                  <a:pt x="121704" y="213677"/>
                </a:moveTo>
                <a:lnTo>
                  <a:pt x="97015" y="213677"/>
                </a:lnTo>
                <a:lnTo>
                  <a:pt x="97925" y="229413"/>
                </a:lnTo>
                <a:lnTo>
                  <a:pt x="100323" y="244986"/>
                </a:lnTo>
                <a:lnTo>
                  <a:pt x="103777" y="260476"/>
                </a:lnTo>
                <a:lnTo>
                  <a:pt x="107594" y="274980"/>
                </a:lnTo>
                <a:lnTo>
                  <a:pt x="91332" y="278943"/>
                </a:lnTo>
                <a:lnTo>
                  <a:pt x="76727" y="283075"/>
                </a:lnTo>
                <a:lnTo>
                  <a:pt x="63446" y="287537"/>
                </a:lnTo>
                <a:lnTo>
                  <a:pt x="51155" y="292493"/>
                </a:lnTo>
                <a:lnTo>
                  <a:pt x="158480" y="292493"/>
                </a:lnTo>
                <a:lnTo>
                  <a:pt x="165144" y="291836"/>
                </a:lnTo>
                <a:lnTo>
                  <a:pt x="176861" y="291042"/>
                </a:lnTo>
                <a:lnTo>
                  <a:pt x="188747" y="290741"/>
                </a:lnTo>
                <a:lnTo>
                  <a:pt x="346681" y="290741"/>
                </a:lnTo>
                <a:lnTo>
                  <a:pt x="338735" y="287537"/>
                </a:lnTo>
                <a:lnTo>
                  <a:pt x="325450" y="283075"/>
                </a:lnTo>
                <a:lnTo>
                  <a:pt x="310840" y="278943"/>
                </a:lnTo>
                <a:lnTo>
                  <a:pt x="294576" y="274980"/>
                </a:lnTo>
                <a:lnTo>
                  <a:pt x="295986" y="269722"/>
                </a:lnTo>
                <a:lnTo>
                  <a:pt x="132295" y="269722"/>
                </a:lnTo>
                <a:lnTo>
                  <a:pt x="128654" y="256532"/>
                </a:lnTo>
                <a:lnTo>
                  <a:pt x="125676" y="243014"/>
                </a:lnTo>
                <a:lnTo>
                  <a:pt x="123359" y="228838"/>
                </a:lnTo>
                <a:lnTo>
                  <a:pt x="121704" y="213677"/>
                </a:lnTo>
                <a:close/>
              </a:path>
              <a:path w="402590" h="401319">
                <a:moveTo>
                  <a:pt x="400563" y="213677"/>
                </a:moveTo>
                <a:lnTo>
                  <a:pt x="375729" y="213677"/>
                </a:lnTo>
                <a:lnTo>
                  <a:pt x="373109" y="234368"/>
                </a:lnTo>
                <a:lnTo>
                  <a:pt x="368007" y="254400"/>
                </a:lnTo>
                <a:lnTo>
                  <a:pt x="360591" y="273774"/>
                </a:lnTo>
                <a:lnTo>
                  <a:pt x="351027" y="292493"/>
                </a:lnTo>
                <a:lnTo>
                  <a:pt x="378811" y="292493"/>
                </a:lnTo>
                <a:lnTo>
                  <a:pt x="381755" y="287851"/>
                </a:lnTo>
                <a:lnTo>
                  <a:pt x="396849" y="245643"/>
                </a:lnTo>
                <a:lnTo>
                  <a:pt x="396943" y="244986"/>
                </a:lnTo>
                <a:lnTo>
                  <a:pt x="400563" y="213677"/>
                </a:lnTo>
                <a:close/>
              </a:path>
              <a:path w="402590" h="401319">
                <a:moveTo>
                  <a:pt x="213436" y="213677"/>
                </a:moveTo>
                <a:lnTo>
                  <a:pt x="188747" y="213677"/>
                </a:lnTo>
                <a:lnTo>
                  <a:pt x="188747" y="264464"/>
                </a:lnTo>
                <a:lnTo>
                  <a:pt x="132295" y="269722"/>
                </a:lnTo>
                <a:lnTo>
                  <a:pt x="269887" y="269722"/>
                </a:lnTo>
                <a:lnTo>
                  <a:pt x="213436" y="264464"/>
                </a:lnTo>
                <a:lnTo>
                  <a:pt x="213436" y="213677"/>
                </a:lnTo>
                <a:close/>
              </a:path>
              <a:path w="402590" h="401319">
                <a:moveTo>
                  <a:pt x="305168" y="213677"/>
                </a:moveTo>
                <a:lnTo>
                  <a:pt x="280466" y="213677"/>
                </a:lnTo>
                <a:lnTo>
                  <a:pt x="278812" y="228838"/>
                </a:lnTo>
                <a:lnTo>
                  <a:pt x="276496" y="243014"/>
                </a:lnTo>
                <a:lnTo>
                  <a:pt x="273521" y="256532"/>
                </a:lnTo>
                <a:lnTo>
                  <a:pt x="269887" y="269722"/>
                </a:lnTo>
                <a:lnTo>
                  <a:pt x="295986" y="269722"/>
                </a:lnTo>
                <a:lnTo>
                  <a:pt x="298522" y="260229"/>
                </a:lnTo>
                <a:lnTo>
                  <a:pt x="301858" y="245643"/>
                </a:lnTo>
                <a:lnTo>
                  <a:pt x="304258" y="230153"/>
                </a:lnTo>
                <a:lnTo>
                  <a:pt x="305168" y="213677"/>
                </a:lnTo>
                <a:close/>
              </a:path>
              <a:path w="402590" h="401319">
                <a:moveTo>
                  <a:pt x="158442" y="108584"/>
                </a:moveTo>
                <a:lnTo>
                  <a:pt x="51155" y="108584"/>
                </a:lnTo>
                <a:lnTo>
                  <a:pt x="76727" y="117347"/>
                </a:lnTo>
                <a:lnTo>
                  <a:pt x="91332" y="121893"/>
                </a:lnTo>
                <a:lnTo>
                  <a:pt x="107594" y="126110"/>
                </a:lnTo>
                <a:lnTo>
                  <a:pt x="103712" y="140614"/>
                </a:lnTo>
                <a:lnTo>
                  <a:pt x="100323" y="155446"/>
                </a:lnTo>
                <a:lnTo>
                  <a:pt x="97925" y="170932"/>
                </a:lnTo>
                <a:lnTo>
                  <a:pt x="97015" y="187401"/>
                </a:lnTo>
                <a:lnTo>
                  <a:pt x="121704" y="187401"/>
                </a:lnTo>
                <a:lnTo>
                  <a:pt x="123359" y="171993"/>
                </a:lnTo>
                <a:lnTo>
                  <a:pt x="125676" y="157406"/>
                </a:lnTo>
                <a:lnTo>
                  <a:pt x="128654" y="143806"/>
                </a:lnTo>
                <a:lnTo>
                  <a:pt x="132295" y="131356"/>
                </a:lnTo>
                <a:lnTo>
                  <a:pt x="295982" y="131356"/>
                </a:lnTo>
                <a:lnTo>
                  <a:pt x="294576" y="126110"/>
                </a:lnTo>
                <a:lnTo>
                  <a:pt x="310840" y="121893"/>
                </a:lnTo>
                <a:lnTo>
                  <a:pt x="325450" y="117347"/>
                </a:lnTo>
                <a:lnTo>
                  <a:pt x="345912" y="110337"/>
                </a:lnTo>
                <a:lnTo>
                  <a:pt x="188747" y="110337"/>
                </a:lnTo>
                <a:lnTo>
                  <a:pt x="176861" y="110036"/>
                </a:lnTo>
                <a:lnTo>
                  <a:pt x="165144" y="109243"/>
                </a:lnTo>
                <a:lnTo>
                  <a:pt x="158442" y="108584"/>
                </a:lnTo>
                <a:close/>
              </a:path>
              <a:path w="402590" h="401319">
                <a:moveTo>
                  <a:pt x="269887" y="131356"/>
                </a:moveTo>
                <a:lnTo>
                  <a:pt x="132295" y="131356"/>
                </a:lnTo>
                <a:lnTo>
                  <a:pt x="145581" y="132643"/>
                </a:lnTo>
                <a:lnTo>
                  <a:pt x="159197" y="133765"/>
                </a:lnTo>
                <a:lnTo>
                  <a:pt x="173476" y="134560"/>
                </a:lnTo>
                <a:lnTo>
                  <a:pt x="188747" y="134861"/>
                </a:lnTo>
                <a:lnTo>
                  <a:pt x="188747" y="187401"/>
                </a:lnTo>
                <a:lnTo>
                  <a:pt x="213436" y="187401"/>
                </a:lnTo>
                <a:lnTo>
                  <a:pt x="213436" y="134861"/>
                </a:lnTo>
                <a:lnTo>
                  <a:pt x="228707" y="134560"/>
                </a:lnTo>
                <a:lnTo>
                  <a:pt x="242985" y="133765"/>
                </a:lnTo>
                <a:lnTo>
                  <a:pt x="256602" y="132643"/>
                </a:lnTo>
                <a:lnTo>
                  <a:pt x="269887" y="131356"/>
                </a:lnTo>
                <a:close/>
              </a:path>
              <a:path w="402590" h="401319">
                <a:moveTo>
                  <a:pt x="295982" y="131356"/>
                </a:moveTo>
                <a:lnTo>
                  <a:pt x="269887" y="131356"/>
                </a:lnTo>
                <a:lnTo>
                  <a:pt x="273521" y="143806"/>
                </a:lnTo>
                <a:lnTo>
                  <a:pt x="276496" y="157406"/>
                </a:lnTo>
                <a:lnTo>
                  <a:pt x="278812" y="171993"/>
                </a:lnTo>
                <a:lnTo>
                  <a:pt x="280466" y="187401"/>
                </a:lnTo>
                <a:lnTo>
                  <a:pt x="305168" y="187401"/>
                </a:lnTo>
                <a:lnTo>
                  <a:pt x="304258" y="170932"/>
                </a:lnTo>
                <a:lnTo>
                  <a:pt x="301858" y="155446"/>
                </a:lnTo>
                <a:lnTo>
                  <a:pt x="298465" y="140614"/>
                </a:lnTo>
                <a:lnTo>
                  <a:pt x="295982" y="131356"/>
                </a:lnTo>
                <a:close/>
              </a:path>
              <a:path w="402590" h="401319">
                <a:moveTo>
                  <a:pt x="379677" y="108584"/>
                </a:moveTo>
                <a:lnTo>
                  <a:pt x="351027" y="108584"/>
                </a:lnTo>
                <a:lnTo>
                  <a:pt x="360591" y="126566"/>
                </a:lnTo>
                <a:lnTo>
                  <a:pt x="368007" y="146026"/>
                </a:lnTo>
                <a:lnTo>
                  <a:pt x="373109" y="166469"/>
                </a:lnTo>
                <a:lnTo>
                  <a:pt x="375729" y="187401"/>
                </a:lnTo>
                <a:lnTo>
                  <a:pt x="400761" y="187401"/>
                </a:lnTo>
                <a:lnTo>
                  <a:pt x="396876" y="153867"/>
                </a:lnTo>
                <a:lnTo>
                  <a:pt x="381755" y="111832"/>
                </a:lnTo>
                <a:lnTo>
                  <a:pt x="379677" y="108584"/>
                </a:lnTo>
                <a:close/>
              </a:path>
              <a:path w="402590" h="401319">
                <a:moveTo>
                  <a:pt x="213436" y="42036"/>
                </a:moveTo>
                <a:lnTo>
                  <a:pt x="188747" y="42036"/>
                </a:lnTo>
                <a:lnTo>
                  <a:pt x="188747" y="110337"/>
                </a:lnTo>
                <a:lnTo>
                  <a:pt x="213436" y="110337"/>
                </a:lnTo>
                <a:lnTo>
                  <a:pt x="213436" y="42036"/>
                </a:lnTo>
                <a:close/>
              </a:path>
              <a:path w="402590" h="401319">
                <a:moveTo>
                  <a:pt x="247638" y="40284"/>
                </a:moveTo>
                <a:lnTo>
                  <a:pt x="213436" y="40284"/>
                </a:lnTo>
                <a:lnTo>
                  <a:pt x="224570" y="52406"/>
                </a:lnTo>
                <a:lnTo>
                  <a:pt x="236366" y="67649"/>
                </a:lnTo>
                <a:lnTo>
                  <a:pt x="248161" y="85850"/>
                </a:lnTo>
                <a:lnTo>
                  <a:pt x="259295" y="106845"/>
                </a:lnTo>
                <a:lnTo>
                  <a:pt x="248658" y="108124"/>
                </a:lnTo>
                <a:lnTo>
                  <a:pt x="237690" y="109243"/>
                </a:lnTo>
                <a:lnTo>
                  <a:pt x="226059" y="110036"/>
                </a:lnTo>
                <a:lnTo>
                  <a:pt x="213436" y="110337"/>
                </a:lnTo>
                <a:lnTo>
                  <a:pt x="345912" y="110337"/>
                </a:lnTo>
                <a:lnTo>
                  <a:pt x="351027" y="108584"/>
                </a:lnTo>
                <a:lnTo>
                  <a:pt x="379677" y="108584"/>
                </a:lnTo>
                <a:lnTo>
                  <a:pt x="375198" y="101587"/>
                </a:lnTo>
                <a:lnTo>
                  <a:pt x="285762" y="101587"/>
                </a:lnTo>
                <a:lnTo>
                  <a:pt x="274601" y="79285"/>
                </a:lnTo>
                <a:lnTo>
                  <a:pt x="262612" y="59774"/>
                </a:lnTo>
                <a:lnTo>
                  <a:pt x="250292" y="43217"/>
                </a:lnTo>
                <a:lnTo>
                  <a:pt x="247638" y="40284"/>
                </a:lnTo>
                <a:close/>
              </a:path>
              <a:path w="402590" h="401319">
                <a:moveTo>
                  <a:pt x="238137" y="29781"/>
                </a:moveTo>
                <a:lnTo>
                  <a:pt x="164045" y="29781"/>
                </a:lnTo>
                <a:lnTo>
                  <a:pt x="151891" y="43217"/>
                </a:lnTo>
                <a:lnTo>
                  <a:pt x="139571" y="59774"/>
                </a:lnTo>
                <a:lnTo>
                  <a:pt x="127582" y="79285"/>
                </a:lnTo>
                <a:lnTo>
                  <a:pt x="116420" y="101587"/>
                </a:lnTo>
                <a:lnTo>
                  <a:pt x="145700" y="101587"/>
                </a:lnTo>
                <a:lnTo>
                  <a:pt x="154009" y="86124"/>
                </a:lnTo>
                <a:lnTo>
                  <a:pt x="165806" y="68526"/>
                </a:lnTo>
                <a:lnTo>
                  <a:pt x="177606" y="53884"/>
                </a:lnTo>
                <a:lnTo>
                  <a:pt x="188747" y="42036"/>
                </a:lnTo>
                <a:lnTo>
                  <a:pt x="213436" y="42036"/>
                </a:lnTo>
                <a:lnTo>
                  <a:pt x="213436" y="40284"/>
                </a:lnTo>
                <a:lnTo>
                  <a:pt x="247638" y="40284"/>
                </a:lnTo>
                <a:lnTo>
                  <a:pt x="238137" y="29781"/>
                </a:lnTo>
                <a:close/>
              </a:path>
              <a:path w="402590" h="401319">
                <a:moveTo>
                  <a:pt x="304606" y="29781"/>
                </a:moveTo>
                <a:lnTo>
                  <a:pt x="238137" y="29781"/>
                </a:lnTo>
                <a:lnTo>
                  <a:pt x="266190" y="37576"/>
                </a:lnTo>
                <a:lnTo>
                  <a:pt x="291931" y="50136"/>
                </a:lnTo>
                <a:lnTo>
                  <a:pt x="315029" y="66968"/>
                </a:lnTo>
                <a:lnTo>
                  <a:pt x="335152" y="87579"/>
                </a:lnTo>
                <a:lnTo>
                  <a:pt x="324212" y="91487"/>
                </a:lnTo>
                <a:lnTo>
                  <a:pt x="312443" y="95235"/>
                </a:lnTo>
                <a:lnTo>
                  <a:pt x="299682" y="98657"/>
                </a:lnTo>
                <a:lnTo>
                  <a:pt x="285762" y="101587"/>
                </a:lnTo>
                <a:lnTo>
                  <a:pt x="375198" y="101587"/>
                </a:lnTo>
                <a:lnTo>
                  <a:pt x="358026" y="74759"/>
                </a:lnTo>
                <a:lnTo>
                  <a:pt x="326891" y="43845"/>
                </a:lnTo>
                <a:lnTo>
                  <a:pt x="304606" y="29781"/>
                </a:lnTo>
                <a:close/>
              </a:path>
            </a:pathLst>
          </a:custGeom>
          <a:solidFill>
            <a:srgbClr val="FEFEFE">
              <a:alpha val="34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98141" y="2644431"/>
            <a:ext cx="11916441" cy="186074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414019" y="452953"/>
            <a:ext cx="10434955" cy="555280"/>
          </a:xfrm>
          <a:prstGeom prst="rect">
            <a:avLst/>
          </a:prstGeom>
        </p:spPr>
        <p:txBody>
          <a:bodyPr vert="horz" wrap="square" lIns="0" tIns="16510" rIns="0" bIns="0" rtlCol="0">
            <a:spAutoFit/>
          </a:bodyPr>
          <a:lstStyle/>
          <a:p>
            <a:pPr marL="12700">
              <a:lnSpc>
                <a:spcPct val="100000"/>
              </a:lnSpc>
              <a:spcBef>
                <a:spcPts val="130"/>
              </a:spcBef>
            </a:pPr>
            <a:r>
              <a:rPr kumimoji="0" lang="en-US" sz="3500" b="0" i="0" u="none" strike="noStrike" kern="0" cap="none" spc="0" normalizeH="0" baseline="0" noProof="0">
                <a:ln>
                  <a:noFill/>
                </a:ln>
                <a:solidFill>
                  <a:srgbClr val="FFFFFF"/>
                </a:solidFill>
                <a:effectLst/>
                <a:uLnTx/>
                <a:uFillTx/>
                <a:latin typeface="Garamond"/>
                <a:sym typeface="Quadon"/>
              </a:rPr>
              <a:t>Policy Development &amp; Review Process</a:t>
            </a:r>
            <a:endParaRPr sz="2850"/>
          </a:p>
        </p:txBody>
      </p:sp>
      <p:sp>
        <p:nvSpPr>
          <p:cNvPr id="12" name="object 12"/>
          <p:cNvSpPr txBox="1"/>
          <p:nvPr/>
        </p:nvSpPr>
        <p:spPr>
          <a:xfrm>
            <a:off x="414019" y="3221355"/>
            <a:ext cx="1286510" cy="886460"/>
          </a:xfrm>
          <a:prstGeom prst="rect">
            <a:avLst/>
          </a:prstGeom>
        </p:spPr>
        <p:txBody>
          <a:bodyPr vert="horz" wrap="square" lIns="0" tIns="10160" rIns="0" bIns="0" rtlCol="0">
            <a:spAutoFit/>
          </a:bodyPr>
          <a:lstStyle/>
          <a:p>
            <a:pPr marL="12065" marR="5080" lvl="0" indent="0" algn="ctr" defTabSz="914400" rtl="0" eaLnBrk="1" fontAlgn="auto" latinLnBrk="0" hangingPunct="1">
              <a:lnSpc>
                <a:spcPct val="101200"/>
              </a:lnSpc>
              <a:spcBef>
                <a:spcPts val="8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Tahoma"/>
                <a:ea typeface="+mn-ea"/>
                <a:cs typeface="Tahoma"/>
              </a:rPr>
              <a:t>Policies </a:t>
            </a:r>
            <a:r>
              <a:rPr kumimoji="0" sz="1400" b="0" i="0" u="none" strike="noStrike" kern="1200" cap="none" spc="-5" normalizeH="0" baseline="0" noProof="0">
                <a:ln>
                  <a:noFill/>
                </a:ln>
                <a:solidFill>
                  <a:srgbClr val="FFFFFF"/>
                </a:solidFill>
                <a:effectLst/>
                <a:uLnTx/>
                <a:uFillTx/>
                <a:latin typeface="Tahoma"/>
                <a:ea typeface="+mn-ea"/>
                <a:cs typeface="Tahoma"/>
              </a:rPr>
              <a:t>drafted  </a:t>
            </a:r>
            <a:r>
              <a:rPr kumimoji="0" sz="1400" b="0" i="0" u="none" strike="noStrike" kern="1200" cap="none" spc="0" normalizeH="0" baseline="0" noProof="0">
                <a:ln>
                  <a:noFill/>
                </a:ln>
                <a:solidFill>
                  <a:srgbClr val="FFFFFF"/>
                </a:solidFill>
                <a:effectLst/>
                <a:uLnTx/>
                <a:uFillTx/>
                <a:latin typeface="Tahoma"/>
                <a:ea typeface="+mn-ea"/>
                <a:cs typeface="Tahoma"/>
              </a:rPr>
              <a:t>by </a:t>
            </a:r>
            <a:r>
              <a:rPr kumimoji="0" sz="1400" b="0" i="0" u="none" strike="noStrike" kern="1200" cap="none" spc="-10" normalizeH="0" baseline="0" noProof="0">
                <a:ln>
                  <a:noFill/>
                </a:ln>
                <a:solidFill>
                  <a:srgbClr val="FFFFFF"/>
                </a:solidFill>
                <a:effectLst/>
                <a:uLnTx/>
                <a:uFillTx/>
                <a:latin typeface="Tahoma"/>
                <a:ea typeface="+mn-ea"/>
                <a:cs typeface="Tahoma"/>
              </a:rPr>
              <a:t>internal </a:t>
            </a:r>
            <a:r>
              <a:rPr kumimoji="0" sz="1400" b="0" i="0" u="none" strike="noStrike" kern="1200" cap="none" spc="-40" normalizeH="0" baseline="0" noProof="0">
                <a:ln>
                  <a:noFill/>
                </a:ln>
                <a:solidFill>
                  <a:srgbClr val="FFFFFF"/>
                </a:solidFill>
                <a:effectLst/>
                <a:uLnTx/>
                <a:uFillTx/>
                <a:latin typeface="Tahoma"/>
                <a:ea typeface="+mn-ea"/>
                <a:cs typeface="Tahoma"/>
              </a:rPr>
              <a:t>&amp;  </a:t>
            </a:r>
            <a:r>
              <a:rPr kumimoji="0" sz="1400" b="0" i="0" u="none" strike="noStrike" kern="1200" cap="none" spc="-15" normalizeH="0" baseline="0" noProof="0">
                <a:ln>
                  <a:noFill/>
                </a:ln>
                <a:solidFill>
                  <a:srgbClr val="FFFFFF"/>
                </a:solidFill>
                <a:effectLst/>
                <a:uLnTx/>
                <a:uFillTx/>
                <a:latin typeface="Tahoma"/>
                <a:ea typeface="+mn-ea"/>
                <a:cs typeface="Tahoma"/>
              </a:rPr>
              <a:t>external</a:t>
            </a:r>
            <a:r>
              <a:rPr kumimoji="0" sz="1400" b="0" i="0" u="none" strike="noStrike" kern="1200" cap="none" spc="-185" normalizeH="0" baseline="0" noProof="0">
                <a:ln>
                  <a:noFill/>
                </a:ln>
                <a:solidFill>
                  <a:srgbClr val="FFFFFF"/>
                </a:solidFill>
                <a:effectLst/>
                <a:uLnTx/>
                <a:uFillTx/>
                <a:latin typeface="Tahoma"/>
                <a:ea typeface="+mn-ea"/>
                <a:cs typeface="Tahoma"/>
              </a:rPr>
              <a:t> </a:t>
            </a:r>
            <a:r>
              <a:rPr kumimoji="0" sz="1400" b="0" i="0" u="none" strike="noStrike" kern="1200" cap="none" spc="0" normalizeH="0" baseline="0" noProof="0">
                <a:ln>
                  <a:noFill/>
                </a:ln>
                <a:solidFill>
                  <a:srgbClr val="FFFFFF"/>
                </a:solidFill>
                <a:effectLst/>
                <a:uLnTx/>
                <a:uFillTx/>
                <a:latin typeface="Tahoma"/>
                <a:ea typeface="+mn-ea"/>
                <a:cs typeface="Tahoma"/>
              </a:rPr>
              <a:t>policing  </a:t>
            </a:r>
            <a:r>
              <a:rPr kumimoji="0" sz="1400" b="0" i="0" u="none" strike="noStrike" kern="1200" cap="none" spc="-5" normalizeH="0" baseline="0" noProof="0">
                <a:ln>
                  <a:noFill/>
                </a:ln>
                <a:solidFill>
                  <a:srgbClr val="FFFFFF"/>
                </a:solidFill>
                <a:effectLst/>
                <a:uLnTx/>
                <a:uFillTx/>
                <a:latin typeface="Tahoma"/>
                <a:ea typeface="+mn-ea"/>
                <a:cs typeface="Tahoma"/>
              </a:rPr>
              <a:t>experts</a:t>
            </a:r>
            <a:endParaRPr kumimoji="0" sz="1400" b="0" i="0" u="none" strike="noStrike" kern="1200" cap="none" spc="0" normalizeH="0" baseline="0" noProof="0">
              <a:ln>
                <a:noFill/>
              </a:ln>
              <a:solidFill>
                <a:prstClr val="black"/>
              </a:solidFill>
              <a:effectLst/>
              <a:uLnTx/>
              <a:uFillTx/>
              <a:latin typeface="Tahoma"/>
              <a:ea typeface="+mn-ea"/>
              <a:cs typeface="Tahoma"/>
            </a:endParaRPr>
          </a:p>
        </p:txBody>
      </p:sp>
      <p:sp>
        <p:nvSpPr>
          <p:cNvPr id="13" name="object 13"/>
          <p:cNvSpPr txBox="1"/>
          <p:nvPr/>
        </p:nvSpPr>
        <p:spPr>
          <a:xfrm>
            <a:off x="2893607" y="3179665"/>
            <a:ext cx="1294765" cy="886460"/>
          </a:xfrm>
          <a:prstGeom prst="rect">
            <a:avLst/>
          </a:prstGeom>
        </p:spPr>
        <p:txBody>
          <a:bodyPr vert="horz" wrap="square" lIns="0" tIns="10160" rIns="0" bIns="0" rtlCol="0">
            <a:spAutoFit/>
          </a:bodyPr>
          <a:lstStyle/>
          <a:p>
            <a:pPr marL="12065" marR="5080" lvl="0" indent="0" algn="ctr" defTabSz="914400" rtl="0" eaLnBrk="1" fontAlgn="auto" latinLnBrk="0" hangingPunct="1">
              <a:lnSpc>
                <a:spcPct val="101200"/>
              </a:lnSpc>
              <a:spcBef>
                <a:spcPts val="8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Tahoma"/>
                <a:ea typeface="+mn-ea"/>
                <a:cs typeface="Tahoma"/>
              </a:rPr>
              <a:t>Policies </a:t>
            </a:r>
            <a:r>
              <a:rPr kumimoji="0" sz="1400" b="0" i="0" u="none" strike="noStrike" kern="1200" cap="none" spc="-5" normalizeH="0" baseline="0" noProof="0">
                <a:ln>
                  <a:noFill/>
                </a:ln>
                <a:solidFill>
                  <a:srgbClr val="FFFFFF"/>
                </a:solidFill>
                <a:effectLst/>
                <a:uLnTx/>
                <a:uFillTx/>
                <a:latin typeface="Tahoma"/>
                <a:ea typeface="+mn-ea"/>
                <a:cs typeface="Tahoma"/>
              </a:rPr>
              <a:t>posted  online</a:t>
            </a:r>
            <a:r>
              <a:rPr kumimoji="0" sz="1400" b="0" i="0" u="none" strike="noStrike" kern="1200" cap="none" spc="-150" normalizeH="0" baseline="0" noProof="0">
                <a:ln>
                  <a:noFill/>
                </a:ln>
                <a:solidFill>
                  <a:srgbClr val="FFFFFF"/>
                </a:solidFill>
                <a:effectLst/>
                <a:uLnTx/>
                <a:uFillTx/>
                <a:latin typeface="Tahoma"/>
                <a:ea typeface="+mn-ea"/>
                <a:cs typeface="Tahoma"/>
              </a:rPr>
              <a:t> </a:t>
            </a:r>
            <a:r>
              <a:rPr kumimoji="0" sz="1400" b="0" i="0" u="none" strike="noStrike" kern="1200" cap="none" spc="5" normalizeH="0" baseline="0" noProof="0">
                <a:ln>
                  <a:noFill/>
                </a:ln>
                <a:solidFill>
                  <a:srgbClr val="FFFFFF"/>
                </a:solidFill>
                <a:effectLst/>
                <a:uLnTx/>
                <a:uFillTx/>
                <a:latin typeface="Tahoma"/>
                <a:ea typeface="+mn-ea"/>
                <a:cs typeface="Tahoma"/>
              </a:rPr>
              <a:t>for</a:t>
            </a:r>
            <a:r>
              <a:rPr kumimoji="0" sz="1400" b="0" i="0" u="none" strike="noStrike" kern="1200" cap="none" spc="-150" normalizeH="0" baseline="0" noProof="0">
                <a:ln>
                  <a:noFill/>
                </a:ln>
                <a:solidFill>
                  <a:srgbClr val="FFFFFF"/>
                </a:solidFill>
                <a:effectLst/>
                <a:uLnTx/>
                <a:uFillTx/>
                <a:latin typeface="Tahoma"/>
                <a:ea typeface="+mn-ea"/>
                <a:cs typeface="Tahoma"/>
              </a:rPr>
              <a:t> </a:t>
            </a:r>
            <a:r>
              <a:rPr kumimoji="0" sz="1400" b="0" i="0" u="none" strike="noStrike" kern="1200" cap="none" spc="-20" normalizeH="0" baseline="0" noProof="0">
                <a:ln>
                  <a:noFill/>
                </a:ln>
                <a:solidFill>
                  <a:srgbClr val="FFFFFF"/>
                </a:solidFill>
                <a:effectLst/>
                <a:uLnTx/>
                <a:uFillTx/>
                <a:latin typeface="Tahoma"/>
                <a:ea typeface="+mn-ea"/>
                <a:cs typeface="Tahoma"/>
              </a:rPr>
              <a:t>a</a:t>
            </a:r>
            <a:r>
              <a:rPr kumimoji="0" sz="1400" b="0" i="0" u="none" strike="noStrike" kern="1200" cap="none" spc="-150" normalizeH="0" baseline="0" noProof="0">
                <a:ln>
                  <a:noFill/>
                </a:ln>
                <a:solidFill>
                  <a:srgbClr val="FFFFFF"/>
                </a:solidFill>
                <a:effectLst/>
                <a:uLnTx/>
                <a:uFillTx/>
                <a:latin typeface="Tahoma"/>
                <a:ea typeface="+mn-ea"/>
                <a:cs typeface="Tahoma"/>
              </a:rPr>
              <a:t> </a:t>
            </a:r>
            <a:r>
              <a:rPr kumimoji="0" lang="en-US" sz="1400" b="0" i="0" u="none" strike="noStrike" kern="1200" cap="none" spc="55" normalizeH="0" baseline="0" noProof="0">
                <a:ln>
                  <a:noFill/>
                </a:ln>
                <a:solidFill>
                  <a:srgbClr val="FFFFFF"/>
                </a:solidFill>
                <a:effectLst/>
                <a:uLnTx/>
                <a:uFillTx/>
                <a:latin typeface="Tahoma"/>
                <a:ea typeface="+mn-ea"/>
                <a:cs typeface="Tahoma"/>
              </a:rPr>
              <a:t>6</a:t>
            </a:r>
            <a:r>
              <a:rPr kumimoji="0" sz="1400" b="0" i="0" u="none" strike="noStrike" kern="1200" cap="none" spc="55" normalizeH="0" baseline="0" noProof="0">
                <a:ln>
                  <a:noFill/>
                </a:ln>
                <a:solidFill>
                  <a:srgbClr val="FFFFFF"/>
                </a:solidFill>
                <a:effectLst/>
                <a:uLnTx/>
                <a:uFillTx/>
                <a:latin typeface="Tahoma"/>
                <a:ea typeface="+mn-ea"/>
                <a:cs typeface="Tahoma"/>
              </a:rPr>
              <a:t>0-  </a:t>
            </a:r>
            <a:r>
              <a:rPr kumimoji="0" sz="1400" b="0" i="0" u="none" strike="noStrike" kern="1200" cap="none" spc="-10" normalizeH="0" baseline="0" noProof="0">
                <a:ln>
                  <a:noFill/>
                </a:ln>
                <a:solidFill>
                  <a:srgbClr val="FFFFFF"/>
                </a:solidFill>
                <a:effectLst/>
                <a:uLnTx/>
                <a:uFillTx/>
                <a:latin typeface="Tahoma"/>
                <a:ea typeface="+mn-ea"/>
                <a:cs typeface="Tahoma"/>
              </a:rPr>
              <a:t>day </a:t>
            </a:r>
            <a:r>
              <a:rPr kumimoji="0" sz="1400" b="0" i="0" u="none" strike="noStrike" kern="1200" cap="none" spc="5" normalizeH="0" baseline="0" noProof="0">
                <a:ln>
                  <a:noFill/>
                </a:ln>
                <a:solidFill>
                  <a:srgbClr val="FFFFFF"/>
                </a:solidFill>
                <a:effectLst/>
                <a:uLnTx/>
                <a:uFillTx/>
                <a:latin typeface="Tahoma"/>
                <a:ea typeface="+mn-ea"/>
                <a:cs typeface="Tahoma"/>
              </a:rPr>
              <a:t>public  </a:t>
            </a:r>
            <a:r>
              <a:rPr kumimoji="0" sz="1400" b="0" i="0" u="none" strike="noStrike" kern="1200" cap="none" spc="0" normalizeH="0" baseline="0" noProof="0">
                <a:ln>
                  <a:noFill/>
                </a:ln>
                <a:solidFill>
                  <a:srgbClr val="FFFFFF"/>
                </a:solidFill>
                <a:effectLst/>
                <a:uLnTx/>
                <a:uFillTx/>
                <a:latin typeface="Tahoma"/>
                <a:ea typeface="+mn-ea"/>
                <a:cs typeface="Tahoma"/>
              </a:rPr>
              <a:t>comment</a:t>
            </a:r>
            <a:r>
              <a:rPr kumimoji="0" sz="1400" b="0" i="0" u="none" strike="noStrike" kern="1200" cap="none" spc="-180" normalizeH="0" baseline="0" noProof="0">
                <a:ln>
                  <a:noFill/>
                </a:ln>
                <a:solidFill>
                  <a:srgbClr val="FFFFFF"/>
                </a:solidFill>
                <a:effectLst/>
                <a:uLnTx/>
                <a:uFillTx/>
                <a:latin typeface="Tahoma"/>
                <a:ea typeface="+mn-ea"/>
                <a:cs typeface="Tahoma"/>
              </a:rPr>
              <a:t> </a:t>
            </a:r>
            <a:r>
              <a:rPr kumimoji="0" sz="1400" b="0" i="0" u="none" strike="noStrike" kern="1200" cap="none" spc="0" normalizeH="0" baseline="0" noProof="0">
                <a:ln>
                  <a:noFill/>
                </a:ln>
                <a:solidFill>
                  <a:srgbClr val="FFFFFF"/>
                </a:solidFill>
                <a:effectLst/>
                <a:uLnTx/>
                <a:uFillTx/>
                <a:latin typeface="Tahoma"/>
                <a:ea typeface="+mn-ea"/>
                <a:cs typeface="Tahoma"/>
              </a:rPr>
              <a:t>period</a:t>
            </a:r>
            <a:endParaRPr kumimoji="0" sz="1400" b="0" i="0" u="none" strike="noStrike" kern="1200" cap="none" spc="0" normalizeH="0" baseline="0" noProof="0">
              <a:ln>
                <a:noFill/>
              </a:ln>
              <a:solidFill>
                <a:prstClr val="black"/>
              </a:solidFill>
              <a:effectLst/>
              <a:uLnTx/>
              <a:uFillTx/>
              <a:latin typeface="Tahoma"/>
              <a:ea typeface="+mn-ea"/>
              <a:cs typeface="Tahoma"/>
            </a:endParaRPr>
          </a:p>
        </p:txBody>
      </p:sp>
      <p:sp>
        <p:nvSpPr>
          <p:cNvPr id="14" name="object 14"/>
          <p:cNvSpPr txBox="1"/>
          <p:nvPr/>
        </p:nvSpPr>
        <p:spPr>
          <a:xfrm>
            <a:off x="5451525" y="2915675"/>
            <a:ext cx="1209675" cy="1318260"/>
          </a:xfrm>
          <a:prstGeom prst="rect">
            <a:avLst/>
          </a:prstGeom>
        </p:spPr>
        <p:txBody>
          <a:bodyPr vert="horz" wrap="square" lIns="0" tIns="10160" rIns="0" bIns="0" rtlCol="0">
            <a:spAutoFit/>
          </a:bodyPr>
          <a:lstStyle/>
          <a:p>
            <a:pPr marL="12700" marR="5080" lvl="0" indent="38735" algn="ctr" defTabSz="914400" rtl="0" eaLnBrk="1" fontAlgn="auto" latinLnBrk="0" hangingPunct="1">
              <a:lnSpc>
                <a:spcPct val="101200"/>
              </a:lnSpc>
              <a:spcBef>
                <a:spcPts val="8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Tahoma"/>
                <a:ea typeface="+mn-ea"/>
                <a:cs typeface="Tahoma"/>
              </a:rPr>
              <a:t>Policies  </a:t>
            </a:r>
            <a:r>
              <a:rPr kumimoji="0" sz="1400" b="0" i="0" u="none" strike="noStrike" kern="1200" cap="none" spc="-20" normalizeH="0" baseline="0" noProof="0">
                <a:ln>
                  <a:noFill/>
                </a:ln>
                <a:solidFill>
                  <a:srgbClr val="FFFFFF"/>
                </a:solidFill>
                <a:effectLst/>
                <a:uLnTx/>
                <a:uFillTx/>
                <a:latin typeface="Tahoma"/>
                <a:ea typeface="+mn-ea"/>
                <a:cs typeface="Tahoma"/>
              </a:rPr>
              <a:t>reviewed </a:t>
            </a:r>
            <a:r>
              <a:rPr kumimoji="0" sz="1400" b="0" i="0" u="none" strike="noStrike" kern="1200" cap="none" spc="0" normalizeH="0" baseline="0" noProof="0">
                <a:ln>
                  <a:noFill/>
                </a:ln>
                <a:solidFill>
                  <a:srgbClr val="FFFFFF"/>
                </a:solidFill>
                <a:effectLst/>
                <a:uLnTx/>
                <a:uFillTx/>
                <a:latin typeface="Tahoma"/>
                <a:ea typeface="+mn-ea"/>
                <a:cs typeface="Tahoma"/>
              </a:rPr>
              <a:t>by</a:t>
            </a:r>
            <a:r>
              <a:rPr kumimoji="0" sz="1400" b="0" i="0" u="none" strike="noStrike" kern="1200" cap="none" spc="-300" normalizeH="0" baseline="0" noProof="0">
                <a:ln>
                  <a:noFill/>
                </a:ln>
                <a:solidFill>
                  <a:srgbClr val="FFFFFF"/>
                </a:solidFill>
                <a:effectLst/>
                <a:uLnTx/>
                <a:uFillTx/>
                <a:latin typeface="Tahoma"/>
                <a:ea typeface="+mn-ea"/>
                <a:cs typeface="Tahoma"/>
              </a:rPr>
              <a:t> </a:t>
            </a:r>
            <a:r>
              <a:rPr kumimoji="0" sz="1400" b="0" i="0" u="none" strike="noStrike" kern="1200" cap="none" spc="35" normalizeH="0" baseline="0" noProof="0">
                <a:ln>
                  <a:noFill/>
                </a:ln>
                <a:solidFill>
                  <a:srgbClr val="FFFFFF"/>
                </a:solidFill>
                <a:effectLst/>
                <a:uLnTx/>
                <a:uFillTx/>
                <a:latin typeface="Tahoma"/>
                <a:ea typeface="+mn-ea"/>
                <a:cs typeface="Tahoma"/>
              </a:rPr>
              <a:t>JH  </a:t>
            </a:r>
            <a:r>
              <a:rPr kumimoji="0" sz="1400" b="0" i="0" u="none" strike="noStrike" kern="1200" cap="none" spc="5" normalizeH="0" baseline="0" noProof="0">
                <a:ln>
                  <a:noFill/>
                </a:ln>
                <a:solidFill>
                  <a:srgbClr val="FFFFFF"/>
                </a:solidFill>
                <a:effectLst/>
                <a:uLnTx/>
                <a:uFillTx/>
                <a:latin typeface="Tahoma"/>
                <a:ea typeface="+mn-ea"/>
                <a:cs typeface="Tahoma"/>
              </a:rPr>
              <a:t>Accountability  </a:t>
            </a:r>
            <a:r>
              <a:rPr kumimoji="0" sz="1400" b="0" i="0" u="none" strike="noStrike" kern="1200" cap="none" spc="-20" normalizeH="0" baseline="0" noProof="0">
                <a:ln>
                  <a:noFill/>
                </a:ln>
                <a:solidFill>
                  <a:srgbClr val="FFFFFF"/>
                </a:solidFill>
                <a:effectLst/>
                <a:uLnTx/>
                <a:uFillTx/>
                <a:latin typeface="Tahoma"/>
                <a:ea typeface="+mn-ea"/>
                <a:cs typeface="Tahoma"/>
              </a:rPr>
              <a:t>Board,  </a:t>
            </a:r>
            <a:r>
              <a:rPr kumimoji="0" sz="1400" b="0" i="0" u="none" strike="noStrike" kern="1200" cap="none" spc="-10" normalizeH="0" baseline="0" noProof="0">
                <a:ln>
                  <a:noFill/>
                </a:ln>
                <a:solidFill>
                  <a:srgbClr val="FFFFFF"/>
                </a:solidFill>
                <a:effectLst/>
                <a:uLnTx/>
                <a:uFillTx/>
                <a:latin typeface="Tahoma"/>
                <a:ea typeface="+mn-ea"/>
                <a:cs typeface="Tahoma"/>
              </a:rPr>
              <a:t>community, </a:t>
            </a:r>
            <a:r>
              <a:rPr kumimoji="0" sz="1400" b="0" i="0" u="none" strike="noStrike" kern="1200" cap="none" spc="-40" normalizeH="0" baseline="0" noProof="0">
                <a:ln>
                  <a:noFill/>
                </a:ln>
                <a:solidFill>
                  <a:srgbClr val="FFFFFF"/>
                </a:solidFill>
                <a:effectLst/>
                <a:uLnTx/>
                <a:uFillTx/>
                <a:latin typeface="Tahoma"/>
                <a:ea typeface="+mn-ea"/>
                <a:cs typeface="Tahoma"/>
              </a:rPr>
              <a:t>&amp;  </a:t>
            </a:r>
            <a:r>
              <a:rPr kumimoji="0" sz="1400" b="0" i="0" u="none" strike="noStrike" kern="1200" cap="none" spc="0" normalizeH="0" baseline="0" noProof="0">
                <a:ln>
                  <a:noFill/>
                </a:ln>
                <a:solidFill>
                  <a:srgbClr val="FFFFFF"/>
                </a:solidFill>
                <a:effectLst/>
                <a:uLnTx/>
                <a:uFillTx/>
                <a:latin typeface="Tahoma"/>
                <a:ea typeface="+mn-ea"/>
                <a:cs typeface="Tahoma"/>
              </a:rPr>
              <a:t>outside</a:t>
            </a:r>
            <a:r>
              <a:rPr kumimoji="0" sz="1400" b="0" i="0" u="none" strike="noStrike" kern="1200" cap="none" spc="-204" normalizeH="0" baseline="0" noProof="0">
                <a:ln>
                  <a:noFill/>
                </a:ln>
                <a:solidFill>
                  <a:srgbClr val="FFFFFF"/>
                </a:solidFill>
                <a:effectLst/>
                <a:uLnTx/>
                <a:uFillTx/>
                <a:latin typeface="Tahoma"/>
                <a:ea typeface="+mn-ea"/>
                <a:cs typeface="Tahoma"/>
              </a:rPr>
              <a:t> </a:t>
            </a:r>
            <a:r>
              <a:rPr kumimoji="0" sz="1400" b="0" i="0" u="none" strike="noStrike" kern="1200" cap="none" spc="-5" normalizeH="0" baseline="0" noProof="0">
                <a:ln>
                  <a:noFill/>
                </a:ln>
                <a:solidFill>
                  <a:srgbClr val="FFFFFF"/>
                </a:solidFill>
                <a:effectLst/>
                <a:uLnTx/>
                <a:uFillTx/>
                <a:latin typeface="Tahoma"/>
                <a:ea typeface="+mn-ea"/>
                <a:cs typeface="Tahoma"/>
              </a:rPr>
              <a:t>experts</a:t>
            </a:r>
            <a:endParaRPr kumimoji="0" sz="1400" b="0" i="0" u="none" strike="noStrike" kern="1200" cap="none" spc="0" normalizeH="0" baseline="0" noProof="0">
              <a:ln>
                <a:noFill/>
              </a:ln>
              <a:solidFill>
                <a:prstClr val="black"/>
              </a:solidFill>
              <a:effectLst/>
              <a:uLnTx/>
              <a:uFillTx/>
              <a:latin typeface="Tahoma"/>
              <a:ea typeface="+mn-ea"/>
              <a:cs typeface="Tahoma"/>
            </a:endParaRPr>
          </a:p>
        </p:txBody>
      </p:sp>
      <p:sp>
        <p:nvSpPr>
          <p:cNvPr id="15" name="object 15"/>
          <p:cNvSpPr txBox="1"/>
          <p:nvPr/>
        </p:nvSpPr>
        <p:spPr>
          <a:xfrm>
            <a:off x="7781831" y="3143180"/>
            <a:ext cx="1509530" cy="863250"/>
          </a:xfrm>
          <a:prstGeom prst="rect">
            <a:avLst/>
          </a:prstGeom>
        </p:spPr>
        <p:txBody>
          <a:bodyPr vert="horz" wrap="square" lIns="0" tIns="10160" rIns="0" bIns="0" rtlCol="0">
            <a:spAutoFit/>
          </a:bodyPr>
          <a:lstStyle/>
          <a:p>
            <a:pPr marL="12700" marR="5080" lvl="0" indent="38735" algn="ctr" defTabSz="914400" rtl="0" eaLnBrk="1" fontAlgn="auto" latinLnBrk="0" hangingPunct="1">
              <a:lnSpc>
                <a:spcPct val="101200"/>
              </a:lnSpc>
              <a:spcBef>
                <a:spcPts val="80"/>
              </a:spcBef>
              <a:spcAft>
                <a:spcPts val="0"/>
              </a:spcAft>
              <a:buClrTx/>
              <a:buSzTx/>
              <a:buFontTx/>
              <a:buNone/>
              <a:tabLst/>
              <a:defRPr/>
            </a:pPr>
            <a:r>
              <a:rPr kumimoji="0" sz="1400" b="0" i="0" u="none" strike="noStrike" kern="1200" cap="none" spc="-15" normalizeH="0" baseline="0" noProof="0">
                <a:ln>
                  <a:noFill/>
                </a:ln>
                <a:solidFill>
                  <a:srgbClr val="FFFFFF"/>
                </a:solidFill>
                <a:effectLst/>
                <a:uLnTx/>
                <a:uFillTx/>
                <a:latin typeface="Tahoma"/>
                <a:ea typeface="+mn-ea"/>
                <a:cs typeface="Tahoma"/>
              </a:rPr>
              <a:t>Draft </a:t>
            </a:r>
            <a:r>
              <a:rPr kumimoji="0" sz="1400" b="0" i="0" u="none" strike="noStrike" kern="1200" cap="none" spc="0" normalizeH="0" baseline="0" noProof="0">
                <a:ln>
                  <a:noFill/>
                </a:ln>
                <a:solidFill>
                  <a:srgbClr val="FFFFFF"/>
                </a:solidFill>
                <a:effectLst/>
                <a:uLnTx/>
                <a:uFillTx/>
                <a:latin typeface="Tahoma"/>
                <a:ea typeface="+mn-ea"/>
                <a:cs typeface="Tahoma"/>
              </a:rPr>
              <a:t>policies</a:t>
            </a:r>
            <a:r>
              <a:rPr kumimoji="0" sz="1400" b="0" i="0" u="none" strike="noStrike" kern="1200" cap="none" spc="-285" normalizeH="0" baseline="0" noProof="0">
                <a:ln>
                  <a:noFill/>
                </a:ln>
                <a:solidFill>
                  <a:srgbClr val="FFFFFF"/>
                </a:solidFill>
                <a:effectLst/>
                <a:uLnTx/>
                <a:uFillTx/>
                <a:latin typeface="Tahoma"/>
                <a:ea typeface="+mn-ea"/>
                <a:cs typeface="Tahoma"/>
              </a:rPr>
              <a:t> </a:t>
            </a:r>
            <a:r>
              <a:rPr kumimoji="0" lang="en-US" sz="1400" b="0" i="0" u="none" strike="noStrike" kern="1200" cap="none" spc="-285" normalizeH="0" baseline="0" noProof="0">
                <a:ln>
                  <a:noFill/>
                </a:ln>
                <a:solidFill>
                  <a:srgbClr val="FFFFFF"/>
                </a:solidFill>
                <a:effectLst/>
                <a:uLnTx/>
                <a:uFillTx/>
                <a:latin typeface="Tahoma"/>
                <a:ea typeface="+mn-ea"/>
                <a:cs typeface="Tahoma"/>
              </a:rPr>
              <a:t> </a:t>
            </a:r>
            <a:r>
              <a:rPr kumimoji="0" lang="en-US" sz="1400" b="0" i="0" u="none" strike="noStrike" kern="1200" cap="none" spc="-20" normalizeH="0" baseline="0" noProof="0">
                <a:ln>
                  <a:noFill/>
                </a:ln>
                <a:solidFill>
                  <a:srgbClr val="FFFFFF"/>
                </a:solidFill>
                <a:effectLst/>
                <a:uLnTx/>
                <a:uFillTx/>
                <a:latin typeface="Tahoma"/>
                <a:ea typeface="+mn-ea"/>
                <a:cs typeface="Tahoma"/>
              </a:rPr>
              <a:t>are</a:t>
            </a:r>
            <a:r>
              <a:rPr kumimoji="0" sz="1400" b="0" i="0" u="none" strike="noStrike" kern="1200" cap="none" spc="-20" normalizeH="0" baseline="0" noProof="0">
                <a:ln>
                  <a:noFill/>
                </a:ln>
                <a:solidFill>
                  <a:srgbClr val="FFFFFF"/>
                </a:solidFill>
                <a:effectLst/>
                <a:uLnTx/>
                <a:uFillTx/>
                <a:latin typeface="Tahoma"/>
                <a:ea typeface="+mn-ea"/>
                <a:cs typeface="Tahoma"/>
              </a:rPr>
              <a:t> </a:t>
            </a:r>
            <a:r>
              <a:rPr kumimoji="0" sz="1400" b="0" i="0" u="none" strike="noStrike" kern="1200" cap="none" spc="-10" normalizeH="0" baseline="0" noProof="0">
                <a:ln>
                  <a:noFill/>
                </a:ln>
                <a:solidFill>
                  <a:srgbClr val="FFFFFF"/>
                </a:solidFill>
                <a:effectLst/>
                <a:uLnTx/>
                <a:uFillTx/>
                <a:latin typeface="Tahoma"/>
                <a:ea typeface="+mn-ea"/>
                <a:cs typeface="Tahoma"/>
              </a:rPr>
              <a:t>updated </a:t>
            </a:r>
            <a:r>
              <a:rPr kumimoji="0" sz="1400" b="0" i="0" u="none" strike="noStrike" kern="1200" cap="none" spc="10" normalizeH="0" baseline="0" noProof="0">
                <a:ln>
                  <a:noFill/>
                </a:ln>
                <a:solidFill>
                  <a:srgbClr val="FFFFFF"/>
                </a:solidFill>
                <a:effectLst/>
                <a:uLnTx/>
                <a:uFillTx/>
                <a:latin typeface="Tahoma"/>
                <a:ea typeface="+mn-ea"/>
                <a:cs typeface="Tahoma"/>
              </a:rPr>
              <a:t>to</a:t>
            </a:r>
            <a:r>
              <a:rPr kumimoji="0" sz="1400" b="0" i="0" u="none" strike="noStrike" kern="1200" cap="none" spc="-305" normalizeH="0" baseline="0" noProof="0">
                <a:ln>
                  <a:noFill/>
                </a:ln>
                <a:solidFill>
                  <a:srgbClr val="FFFFFF"/>
                </a:solidFill>
                <a:effectLst/>
                <a:uLnTx/>
                <a:uFillTx/>
                <a:latin typeface="Tahoma"/>
                <a:ea typeface="+mn-ea"/>
                <a:cs typeface="Tahoma"/>
              </a:rPr>
              <a:t> </a:t>
            </a:r>
            <a:r>
              <a:rPr kumimoji="0" sz="1400" b="0" i="0" u="none" strike="noStrike" kern="1200" cap="none" spc="0" normalizeH="0" baseline="0" noProof="0">
                <a:ln>
                  <a:noFill/>
                </a:ln>
                <a:solidFill>
                  <a:srgbClr val="FFFFFF"/>
                </a:solidFill>
                <a:effectLst/>
                <a:uLnTx/>
                <a:uFillTx/>
                <a:latin typeface="Tahoma"/>
                <a:ea typeface="+mn-ea"/>
                <a:cs typeface="Tahoma"/>
              </a:rPr>
              <a:t>reflect  </a:t>
            </a:r>
            <a:r>
              <a:rPr kumimoji="0" sz="1400" b="0" i="0" u="none" strike="noStrike" kern="1200" cap="none" spc="5" normalizeH="0" baseline="0" noProof="0">
                <a:ln>
                  <a:noFill/>
                </a:ln>
                <a:solidFill>
                  <a:srgbClr val="FFFFFF"/>
                </a:solidFill>
                <a:effectLst/>
                <a:uLnTx/>
                <a:uFillTx/>
                <a:latin typeface="Tahoma"/>
                <a:ea typeface="+mn-ea"/>
                <a:cs typeface="Tahoma"/>
              </a:rPr>
              <a:t>community  </a:t>
            </a:r>
            <a:r>
              <a:rPr kumimoji="0" sz="1400" b="0" i="0" u="none" strike="noStrike" kern="1200" cap="none" spc="-5" normalizeH="0" baseline="0" noProof="0">
                <a:ln>
                  <a:noFill/>
                </a:ln>
                <a:solidFill>
                  <a:srgbClr val="FFFFFF"/>
                </a:solidFill>
                <a:effectLst/>
                <a:uLnTx/>
                <a:uFillTx/>
                <a:latin typeface="Tahoma"/>
                <a:ea typeface="+mn-ea"/>
                <a:cs typeface="Tahoma"/>
              </a:rPr>
              <a:t>feedback</a:t>
            </a:r>
            <a:endParaRPr kumimoji="0" sz="1400" b="0" i="0" u="none" strike="noStrike" kern="1200" cap="none" spc="0" normalizeH="0" baseline="0" noProof="0">
              <a:ln>
                <a:noFill/>
              </a:ln>
              <a:solidFill>
                <a:prstClr val="black"/>
              </a:solidFill>
              <a:effectLst/>
              <a:uLnTx/>
              <a:uFillTx/>
              <a:latin typeface="Tahoma"/>
              <a:ea typeface="+mn-ea"/>
              <a:cs typeface="Tahoma"/>
            </a:endParaRPr>
          </a:p>
        </p:txBody>
      </p:sp>
      <p:sp>
        <p:nvSpPr>
          <p:cNvPr id="16" name="object 16"/>
          <p:cNvSpPr txBox="1"/>
          <p:nvPr/>
        </p:nvSpPr>
        <p:spPr>
          <a:xfrm>
            <a:off x="10411992" y="3131575"/>
            <a:ext cx="1325245" cy="1102360"/>
          </a:xfrm>
          <a:prstGeom prst="rect">
            <a:avLst/>
          </a:prstGeom>
        </p:spPr>
        <p:txBody>
          <a:bodyPr vert="horz" wrap="square" lIns="0" tIns="10160" rIns="0" bIns="0" rtlCol="0">
            <a:spAutoFit/>
          </a:bodyPr>
          <a:lstStyle/>
          <a:p>
            <a:pPr marL="12700" marR="5080" lvl="0" indent="0" algn="ctr" defTabSz="914400" rtl="0" eaLnBrk="1" fontAlgn="auto" latinLnBrk="0" hangingPunct="1">
              <a:lnSpc>
                <a:spcPct val="101200"/>
              </a:lnSpc>
              <a:spcBef>
                <a:spcPts val="80"/>
              </a:spcBef>
              <a:spcAft>
                <a:spcPts val="0"/>
              </a:spcAft>
              <a:buClrTx/>
              <a:buSzTx/>
              <a:buFontTx/>
              <a:buNone/>
              <a:tabLst/>
              <a:defRPr/>
            </a:pPr>
            <a:r>
              <a:rPr kumimoji="0" sz="1400" b="0" i="0" u="none" strike="noStrike" kern="1200" cap="none" spc="-20" normalizeH="0" baseline="0" noProof="0">
                <a:ln>
                  <a:noFill/>
                </a:ln>
                <a:solidFill>
                  <a:srgbClr val="FFFFFF"/>
                </a:solidFill>
                <a:effectLst/>
                <a:uLnTx/>
                <a:uFillTx/>
                <a:latin typeface="Tahoma"/>
                <a:ea typeface="+mn-ea"/>
                <a:cs typeface="Tahoma"/>
              </a:rPr>
              <a:t>Final </a:t>
            </a:r>
            <a:r>
              <a:rPr kumimoji="0" sz="1400" b="0" i="0" u="none" strike="noStrike" kern="1200" cap="none" spc="0" normalizeH="0" baseline="0" noProof="0">
                <a:ln>
                  <a:noFill/>
                </a:ln>
                <a:solidFill>
                  <a:srgbClr val="FFFFFF"/>
                </a:solidFill>
                <a:effectLst/>
                <a:uLnTx/>
                <a:uFillTx/>
                <a:latin typeface="Tahoma"/>
                <a:ea typeface="+mn-ea"/>
                <a:cs typeface="Tahoma"/>
              </a:rPr>
              <a:t>policies</a:t>
            </a:r>
            <a:r>
              <a:rPr kumimoji="0" sz="1400" b="0" i="0" u="none" strike="noStrike" kern="1200" cap="none" spc="-290" normalizeH="0" baseline="0" noProof="0">
                <a:ln>
                  <a:noFill/>
                </a:ln>
                <a:solidFill>
                  <a:srgbClr val="FFFFFF"/>
                </a:solidFill>
                <a:effectLst/>
                <a:uLnTx/>
                <a:uFillTx/>
                <a:latin typeface="Tahoma"/>
                <a:ea typeface="+mn-ea"/>
                <a:cs typeface="Tahoma"/>
              </a:rPr>
              <a:t> </a:t>
            </a:r>
            <a:r>
              <a:rPr kumimoji="0" lang="en-US" sz="1400" b="0" i="0" u="none" strike="noStrike" kern="1200" cap="none" spc="-290" normalizeH="0" baseline="0" noProof="0">
                <a:ln>
                  <a:noFill/>
                </a:ln>
                <a:solidFill>
                  <a:srgbClr val="FFFFFF"/>
                </a:solidFill>
                <a:effectLst/>
                <a:uLnTx/>
                <a:uFillTx/>
                <a:latin typeface="Tahoma"/>
                <a:ea typeface="+mn-ea"/>
                <a:cs typeface="Tahoma"/>
              </a:rPr>
              <a:t> </a:t>
            </a:r>
            <a:r>
              <a:rPr kumimoji="0" sz="1400" b="0" i="0" u="none" strike="noStrike" kern="1200" cap="none" spc="-10" normalizeH="0" baseline="0" noProof="0">
                <a:ln>
                  <a:noFill/>
                </a:ln>
                <a:solidFill>
                  <a:srgbClr val="FFFFFF"/>
                </a:solidFill>
                <a:effectLst/>
                <a:uLnTx/>
                <a:uFillTx/>
                <a:latin typeface="Tahoma"/>
                <a:ea typeface="+mn-ea"/>
                <a:cs typeface="Tahoma"/>
              </a:rPr>
              <a:t>and  </a:t>
            </a:r>
            <a:r>
              <a:rPr kumimoji="0" sz="1400" b="0" i="0" u="none" strike="noStrike" kern="1200" cap="none" spc="-5" normalizeH="0" baseline="0" noProof="0">
                <a:ln>
                  <a:noFill/>
                </a:ln>
                <a:solidFill>
                  <a:srgbClr val="FFFFFF"/>
                </a:solidFill>
                <a:effectLst/>
                <a:uLnTx/>
                <a:uFillTx/>
                <a:latin typeface="Tahoma"/>
                <a:ea typeface="+mn-ea"/>
                <a:cs typeface="Tahoma"/>
              </a:rPr>
              <a:t>feedback </a:t>
            </a:r>
            <a:r>
              <a:rPr kumimoji="0" sz="1400" b="0" i="0" u="none" strike="noStrike" kern="1200" cap="none" spc="0" normalizeH="0" baseline="0" noProof="0">
                <a:ln>
                  <a:noFill/>
                </a:ln>
                <a:solidFill>
                  <a:srgbClr val="FFFFFF"/>
                </a:solidFill>
                <a:effectLst/>
                <a:uLnTx/>
                <a:uFillTx/>
                <a:latin typeface="Tahoma"/>
                <a:ea typeface="+mn-ea"/>
                <a:cs typeface="Tahoma"/>
              </a:rPr>
              <a:t>report  </a:t>
            </a:r>
            <a:r>
              <a:rPr kumimoji="0" sz="1400" b="0" i="0" u="none" strike="noStrike" kern="1200" cap="none" spc="-5" normalizeH="0" baseline="0" noProof="0">
                <a:ln>
                  <a:noFill/>
                </a:ln>
                <a:solidFill>
                  <a:srgbClr val="FFFFFF"/>
                </a:solidFill>
                <a:effectLst/>
                <a:uLnTx/>
                <a:uFillTx/>
                <a:latin typeface="Tahoma"/>
                <a:ea typeface="+mn-ea"/>
                <a:cs typeface="Tahoma"/>
              </a:rPr>
              <a:t>posted </a:t>
            </a:r>
            <a:r>
              <a:rPr kumimoji="0" sz="1400" b="0" i="0" u="none" strike="noStrike" kern="1200" cap="none" spc="0" normalizeH="0" baseline="0" noProof="0">
                <a:ln>
                  <a:noFill/>
                </a:ln>
                <a:solidFill>
                  <a:srgbClr val="FFFFFF"/>
                </a:solidFill>
                <a:effectLst/>
                <a:uLnTx/>
                <a:uFillTx/>
                <a:latin typeface="Tahoma"/>
                <a:ea typeface="+mn-ea"/>
                <a:cs typeface="Tahoma"/>
              </a:rPr>
              <a:t>on </a:t>
            </a:r>
            <a:r>
              <a:rPr kumimoji="0" sz="1400" b="0" i="0" u="none" strike="noStrike" kern="1200" cap="none" spc="-5" normalizeH="0" baseline="0" noProof="0">
                <a:ln>
                  <a:noFill/>
                </a:ln>
                <a:solidFill>
                  <a:srgbClr val="FFFFFF"/>
                </a:solidFill>
                <a:effectLst/>
                <a:uLnTx/>
                <a:uFillTx/>
                <a:latin typeface="Tahoma"/>
                <a:ea typeface="+mn-ea"/>
                <a:cs typeface="Tahoma"/>
              </a:rPr>
              <a:t>the  </a:t>
            </a:r>
            <a:r>
              <a:rPr kumimoji="0" sz="1400" b="0" i="0" u="none" strike="noStrike" kern="1200" cap="none" spc="10" normalizeH="0" baseline="0" noProof="0">
                <a:ln>
                  <a:noFill/>
                </a:ln>
                <a:solidFill>
                  <a:srgbClr val="FFFFFF"/>
                </a:solidFill>
                <a:effectLst/>
                <a:uLnTx/>
                <a:uFillTx/>
                <a:latin typeface="Tahoma"/>
                <a:ea typeface="+mn-ea"/>
                <a:cs typeface="Tahoma"/>
              </a:rPr>
              <a:t>Public </a:t>
            </a:r>
            <a:r>
              <a:rPr kumimoji="0" sz="1400" b="0" i="0" u="none" strike="noStrike" kern="1200" cap="none" spc="-10" normalizeH="0" baseline="0" noProof="0">
                <a:ln>
                  <a:noFill/>
                </a:ln>
                <a:solidFill>
                  <a:srgbClr val="FFFFFF"/>
                </a:solidFill>
                <a:effectLst/>
                <a:uLnTx/>
                <a:uFillTx/>
                <a:latin typeface="Tahoma"/>
                <a:ea typeface="+mn-ea"/>
                <a:cs typeface="Tahoma"/>
              </a:rPr>
              <a:t>Safety  </a:t>
            </a:r>
            <a:r>
              <a:rPr kumimoji="0" sz="1400" b="0" i="0" u="none" strike="noStrike" kern="1200" cap="none" spc="-20" normalizeH="0" baseline="0" noProof="0">
                <a:ln>
                  <a:noFill/>
                </a:ln>
                <a:solidFill>
                  <a:srgbClr val="FFFFFF"/>
                </a:solidFill>
                <a:effectLst/>
                <a:uLnTx/>
                <a:uFillTx/>
                <a:latin typeface="Tahoma"/>
                <a:ea typeface="+mn-ea"/>
                <a:cs typeface="Tahoma"/>
              </a:rPr>
              <a:t>Website</a:t>
            </a:r>
            <a:endParaRPr kumimoji="0" sz="1400" b="0" i="0" u="none" strike="noStrike" kern="1200" cap="none" spc="0" normalizeH="0" baseline="0" noProof="0">
              <a:ln>
                <a:noFill/>
              </a:ln>
              <a:solidFill>
                <a:prstClr val="black"/>
              </a:solidFill>
              <a:effectLst/>
              <a:uLnTx/>
              <a:uFillTx/>
              <a:latin typeface="Tahoma"/>
              <a:ea typeface="+mn-ea"/>
              <a:cs typeface="Tahoma"/>
            </a:endParaRPr>
          </a:p>
        </p:txBody>
      </p:sp>
      <p:sp>
        <p:nvSpPr>
          <p:cNvPr id="18" name="TextBox 17">
            <a:extLst>
              <a:ext uri="{FF2B5EF4-FFF2-40B4-BE49-F238E27FC236}">
                <a16:creationId xmlns:a16="http://schemas.microsoft.com/office/drawing/2014/main" id="{72B7C4A7-E72E-45EA-BB04-F05D03B77B61}"/>
              </a:ext>
            </a:extLst>
          </p:cNvPr>
          <p:cNvSpPr txBox="1"/>
          <p:nvPr/>
        </p:nvSpPr>
        <p:spPr>
          <a:xfrm>
            <a:off x="952607" y="4997866"/>
            <a:ext cx="10614599" cy="1446550"/>
          </a:xfrm>
          <a:prstGeom prst="rect">
            <a:avLst/>
          </a:prstGeom>
          <a:noFill/>
        </p:spPr>
        <p:txBody>
          <a:bodyPr wrap="square">
            <a:spAutoFit/>
          </a:bodyPr>
          <a:lstStyle/>
          <a:p>
            <a:r>
              <a:rPr lang="en-US" sz="2200" i="1">
                <a:latin typeface="Garamond" panose="02020404030301010803" pitchFamily="18" charset="0"/>
              </a:rPr>
              <a:t>The final JHPD policies and procedures, along with a disposition report detailing all community feedback received during the public comment period and how the comments were addressed within the final policies were posted to the Public Safety website on July 31, 2024.	</a:t>
            </a:r>
          </a:p>
        </p:txBody>
      </p:sp>
      <p:sp>
        <p:nvSpPr>
          <p:cNvPr id="19" name="TextBox 18">
            <a:extLst>
              <a:ext uri="{FF2B5EF4-FFF2-40B4-BE49-F238E27FC236}">
                <a16:creationId xmlns:a16="http://schemas.microsoft.com/office/drawing/2014/main" id="{196F85C8-35A0-4E3B-BCFD-5E6BD8F397B1}"/>
              </a:ext>
            </a:extLst>
          </p:cNvPr>
          <p:cNvSpPr txBox="1"/>
          <p:nvPr/>
        </p:nvSpPr>
        <p:spPr>
          <a:xfrm>
            <a:off x="895351" y="1807552"/>
            <a:ext cx="10729112" cy="430887"/>
          </a:xfrm>
          <a:prstGeom prst="rect">
            <a:avLst/>
          </a:prstGeom>
          <a:noFill/>
        </p:spPr>
        <p:txBody>
          <a:bodyPr wrap="square">
            <a:spAutoFit/>
          </a:bodyPr>
          <a:lstStyle/>
          <a:p>
            <a:r>
              <a:rPr lang="en-US" sz="2200">
                <a:latin typeface="Garamond" panose="02020404030301010803" pitchFamily="18" charset="0"/>
              </a:rPr>
              <a:t>JHPD prioritized and conducted community engagement before policy enactment…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9AAE1-7219-746F-4C7C-60B1BE4531BD}"/>
            </a:ext>
          </a:extLst>
        </p:cNvPr>
        <p:cNvGrpSpPr/>
        <p:nvPr/>
      </p:nvGrpSpPr>
      <p:grpSpPr>
        <a:xfrm>
          <a:off x="0" y="0"/>
          <a:ext cx="0" cy="0"/>
          <a:chOff x="0" y="0"/>
          <a:chExt cx="0" cy="0"/>
        </a:xfrm>
      </p:grpSpPr>
      <p:sp>
        <p:nvSpPr>
          <p:cNvPr id="550" name="Next Steps">
            <a:extLst>
              <a:ext uri="{FF2B5EF4-FFF2-40B4-BE49-F238E27FC236}">
                <a16:creationId xmlns:a16="http://schemas.microsoft.com/office/drawing/2014/main" id="{72563422-6520-E93A-647C-0CADC6CDD10F}"/>
              </a:ext>
            </a:extLst>
          </p:cNvPr>
          <p:cNvSpPr txBox="1">
            <a:spLocks noGrp="1"/>
          </p:cNvSpPr>
          <p:nvPr>
            <p:ph type="title"/>
          </p:nvPr>
        </p:nvSpPr>
        <p:spPr>
          <a:xfrm>
            <a:off x="7848603" y="2353594"/>
            <a:ext cx="3853544" cy="2432278"/>
          </a:xfrm>
        </p:spPr>
        <p:txBody>
          <a:bodyPr anchor="t">
            <a:normAutofit/>
          </a:bodyPr>
          <a:lstStyle/>
          <a:p>
            <a:pPr>
              <a:lnSpc>
                <a:spcPct val="90000"/>
              </a:lnSpc>
            </a:pPr>
            <a:r>
              <a:rPr lang="en-US" sz="2500">
                <a:latin typeface="Garamond" panose="02020404030301010803" pitchFamily="18" charset="0"/>
              </a:rPr>
              <a:t>Dr. Branville Bard – Vice President for Public Safety &amp; Chief of Police</a:t>
            </a:r>
            <a:br>
              <a:rPr lang="en-US" sz="2500">
                <a:latin typeface="Garamond" panose="02020404030301010803" pitchFamily="18" charset="0"/>
              </a:rPr>
            </a:br>
            <a:r>
              <a:rPr lang="en-US" sz="2500">
                <a:latin typeface="Garamond" panose="02020404030301010803" pitchFamily="18" charset="0"/>
              </a:rPr>
              <a:t>Calvin L. Smith Jr. – Deputy Chief of Staff for Public Safety</a:t>
            </a:r>
          </a:p>
        </p:txBody>
      </p:sp>
      <p:sp>
        <p:nvSpPr>
          <p:cNvPr id="3" name="Next Steps">
            <a:extLst>
              <a:ext uri="{FF2B5EF4-FFF2-40B4-BE49-F238E27FC236}">
                <a16:creationId xmlns:a16="http://schemas.microsoft.com/office/drawing/2014/main" id="{DAB9B4AD-6492-B151-63E3-1ECC66D47CF0}"/>
              </a:ext>
            </a:extLst>
          </p:cNvPr>
          <p:cNvSpPr txBox="1">
            <a:spLocks/>
          </p:cNvSpPr>
          <p:nvPr/>
        </p:nvSpPr>
        <p:spPr>
          <a:xfrm>
            <a:off x="7964350" y="1325376"/>
            <a:ext cx="3853544" cy="243227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l" defTabSz="584200" rtl="0" latinLnBrk="0">
              <a:lnSpc>
                <a:spcPct val="100000"/>
              </a:lnSpc>
              <a:spcBef>
                <a:spcPts val="3200"/>
              </a:spcBef>
              <a:spcAft>
                <a:spcPts val="0"/>
              </a:spcAft>
              <a:buClrTx/>
              <a:buSzTx/>
              <a:buFontTx/>
              <a:buNone/>
              <a:tabLst/>
              <a:defRPr sz="7700" b="0" i="0" u="none" strike="noStrike" cap="none" spc="0" baseline="0">
                <a:solidFill>
                  <a:srgbClr val="FFFFFF"/>
                </a:solidFill>
                <a:uFillTx/>
                <a:latin typeface="+mn-lt"/>
                <a:ea typeface="+mn-ea"/>
                <a:cs typeface="+mn-cs"/>
                <a:sym typeface="Quadon"/>
              </a:defRPr>
            </a:lvl1pPr>
            <a:lvl2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2pPr>
            <a:lvl3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3pPr>
            <a:lvl4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4pPr>
            <a:lvl5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5pPr>
            <a:lvl6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6pPr>
            <a:lvl7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7pPr>
            <a:lvl8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8pPr>
            <a:lvl9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9pPr>
          </a:lstStyle>
          <a:p>
            <a:pPr hangingPunct="1">
              <a:lnSpc>
                <a:spcPct val="90000"/>
              </a:lnSpc>
            </a:pPr>
            <a:r>
              <a:rPr lang="en-US" sz="2500">
                <a:latin typeface="Garamond" panose="02020404030301010803" pitchFamily="18" charset="0"/>
              </a:rPr>
              <a:t>Opening Remarks &amp; Introduction of Facilitators</a:t>
            </a:r>
          </a:p>
        </p:txBody>
      </p:sp>
    </p:spTree>
    <p:extLst>
      <p:ext uri="{BB962C8B-B14F-4D97-AF65-F5344CB8AC3E}">
        <p14:creationId xmlns:p14="http://schemas.microsoft.com/office/powerpoint/2010/main" val="687277683"/>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a:xfrm>
            <a:off x="838200" y="2071810"/>
            <a:ext cx="10515600" cy="4351338"/>
          </a:xfrm>
        </p:spPr>
        <p:txBody>
          <a:bodyPr>
            <a:normAutofit/>
          </a:bodyPr>
          <a:lstStyle/>
          <a:p>
            <a:pPr marL="0" indent="0">
              <a:buNone/>
            </a:pPr>
            <a:r>
              <a:rPr lang="en-US" sz="2300" b="1">
                <a:solidFill>
                  <a:schemeClr val="tx1"/>
                </a:solidFill>
                <a:latin typeface="Garamond" panose="02020404030301010803" pitchFamily="18" charset="0"/>
                <a:cs typeface="+mn-cs"/>
              </a:rPr>
              <a:t>Board members have, and will continue to be invited to share feedback on draft policies in writing and during the Board’s public meetings.  </a:t>
            </a:r>
            <a:endParaRPr lang="en-US" sz="2300">
              <a:solidFill>
                <a:schemeClr val="tx1"/>
              </a:solidFill>
              <a:latin typeface="Garamond" panose="02020404030301010803" pitchFamily="18" charset="0"/>
            </a:endParaRPr>
          </a:p>
          <a:p>
            <a:pPr>
              <a:spcBef>
                <a:spcPts val="1500"/>
              </a:spcBef>
              <a:buClr>
                <a:srgbClr val="6AACE4"/>
              </a:buClr>
              <a:buFont typeface="Wingdings" panose="05000000000000000000" pitchFamily="2" charset="2"/>
              <a:buChar char="Ø"/>
            </a:pPr>
            <a:r>
              <a:rPr lang="en-US" sz="2000">
                <a:solidFill>
                  <a:schemeClr val="tx1"/>
                </a:solidFill>
                <a:latin typeface="Garamond" panose="02020404030301010803" pitchFamily="18" charset="0"/>
              </a:rPr>
              <a:t>The Policy Drafting Group is currently reviewing all policies with the JHPD leadership team as they work to operationalize and implement the published policies. Along with some non-material changes, there are two new policies currently in the research and development process;</a:t>
            </a:r>
          </a:p>
          <a:p>
            <a:pPr lvl="1">
              <a:spcBef>
                <a:spcPts val="1500"/>
              </a:spcBef>
              <a:buClr>
                <a:srgbClr val="6AACE4"/>
              </a:buClr>
              <a:buFont typeface="Wingdings" panose="05000000000000000000" pitchFamily="2" charset="2"/>
              <a:buChar char="Ø"/>
            </a:pPr>
            <a:r>
              <a:rPr lang="en-US" sz="2000">
                <a:solidFill>
                  <a:schemeClr val="tx1"/>
                </a:solidFill>
                <a:latin typeface="Garamond" panose="02020404030301010803" pitchFamily="18" charset="0"/>
              </a:rPr>
              <a:t>The Campus Experience</a:t>
            </a:r>
          </a:p>
          <a:p>
            <a:pPr lvl="1">
              <a:spcBef>
                <a:spcPts val="1500"/>
              </a:spcBef>
              <a:buClr>
                <a:srgbClr val="6AACE4"/>
              </a:buClr>
              <a:buFont typeface="Wingdings" panose="05000000000000000000" pitchFamily="2" charset="2"/>
              <a:buChar char="Ø"/>
            </a:pPr>
            <a:r>
              <a:rPr lang="en-US" sz="2000" err="1">
                <a:solidFill>
                  <a:schemeClr val="tx1"/>
                </a:solidFill>
                <a:latin typeface="Garamond" panose="02020404030301010803" pitchFamily="18" charset="0"/>
              </a:rPr>
              <a:t>Trikke</a:t>
            </a:r>
            <a:r>
              <a:rPr lang="en-US" sz="2000">
                <a:solidFill>
                  <a:schemeClr val="tx1"/>
                </a:solidFill>
                <a:latin typeface="Garamond" panose="02020404030301010803" pitchFamily="18" charset="0"/>
              </a:rPr>
              <a:t> Personal Vehicle</a:t>
            </a:r>
          </a:p>
          <a:p>
            <a:pPr lvl="0">
              <a:spcBef>
                <a:spcPts val="1500"/>
              </a:spcBef>
              <a:buClr>
                <a:srgbClr val="6AACE4"/>
              </a:buClr>
              <a:buFont typeface="Wingdings" panose="05000000000000000000" pitchFamily="2" charset="2"/>
              <a:buChar char="Ø"/>
              <a:defRPr/>
            </a:pPr>
            <a:r>
              <a:rPr lang="en-US" sz="2000">
                <a:solidFill>
                  <a:schemeClr val="tx1"/>
                </a:solidFill>
                <a:latin typeface="Garamond" panose="02020404030301010803" pitchFamily="18" charset="0"/>
              </a:rPr>
              <a:t>A material update to the Fleet Management Policy is also in development to account for the addition of the E-Car. The publishing of thee new and updated policies is forecasted to occur during early 2026.</a:t>
            </a:r>
          </a:p>
          <a:p>
            <a:pPr lvl="0">
              <a:spcBef>
                <a:spcPts val="1500"/>
              </a:spcBef>
              <a:buClr>
                <a:srgbClr val="6AACE4"/>
              </a:buClr>
              <a:buFont typeface="Wingdings" panose="05000000000000000000" pitchFamily="2" charset="2"/>
              <a:buChar char="Ø"/>
              <a:defRPr/>
            </a:pPr>
            <a:endParaRPr lang="en-US" sz="2300">
              <a:solidFill>
                <a:schemeClr val="tx1"/>
              </a:solidFill>
              <a:latin typeface="Garamond" panose="02020404030301010803" pitchFamily="18" charset="0"/>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Upcoming Policy for </a:t>
            </a:r>
            <a:r>
              <a:rPr lang="en-US" sz="3500">
                <a:solidFill>
                  <a:schemeClr val="bg1"/>
                </a:solidFill>
                <a:latin typeface="Garamond"/>
              </a:rPr>
              <a:t>Review</a:t>
            </a:r>
            <a:endParaRPr lang="en-US" sz="3500"/>
          </a:p>
        </p:txBody>
      </p:sp>
    </p:spTree>
    <p:extLst>
      <p:ext uri="{BB962C8B-B14F-4D97-AF65-F5344CB8AC3E}">
        <p14:creationId xmlns:p14="http://schemas.microsoft.com/office/powerpoint/2010/main" val="4224765677"/>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85000" lnSpcReduction="20000"/>
          </a:bodyPr>
          <a:lstStyle/>
          <a:p>
            <a:pPr marL="0" indent="0">
              <a:lnSpc>
                <a:spcPct val="120000"/>
              </a:lnSpc>
              <a:buNone/>
            </a:pPr>
            <a:r>
              <a:rPr lang="en-US" sz="2700" b="1">
                <a:solidFill>
                  <a:schemeClr val="tx1"/>
                </a:solidFill>
                <a:latin typeface="Garamond" panose="02020404030301010803" pitchFamily="18" charset="0"/>
                <a:cs typeface="+mn-cs"/>
              </a:rPr>
              <a:t>All newly drafted policies and updates to existing policies resulting in material changes will continue to be shared with the JH Accountability Board for public review and comment.</a:t>
            </a:r>
          </a:p>
          <a:p>
            <a:pPr>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To assist Board members in their review of draft policies, we’ve used the following questions to help elicit input,</a:t>
            </a:r>
          </a:p>
          <a:p>
            <a:pPr lvl="1">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Is this policy consistent with the values and needs of the community? </a:t>
            </a:r>
          </a:p>
          <a:p>
            <a:pPr lvl="1">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Does this policy help JHPD safely carry out its stated mission?  </a:t>
            </a:r>
          </a:p>
          <a:p>
            <a:pPr lvl="1">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Is this policy understandable? Are there any points that need clarification? </a:t>
            </a:r>
          </a:p>
          <a:p>
            <a:pPr marL="244922" marR="0" lvl="0" indent="-244922" algn="l" defTabSz="584200" rtl="0" eaLnBrk="1" fontAlgn="auto" latinLnBrk="0" hangingPunct="1">
              <a:lnSpc>
                <a:spcPct val="100000"/>
              </a:lnSpc>
              <a:spcBef>
                <a:spcPts val="1500"/>
              </a:spcBef>
              <a:spcAft>
                <a:spcPts val="0"/>
              </a:spcAft>
              <a:buClr>
                <a:srgbClr val="6AACE4"/>
              </a:buClr>
              <a:buSzPct val="100000"/>
              <a:buFont typeface="Wingdings" panose="05000000000000000000" pitchFamily="2" charset="2"/>
              <a:buChar char="Ø"/>
              <a:tabLst/>
              <a:defRPr/>
            </a:pPr>
            <a:r>
              <a:rPr lang="en-US" sz="2300">
                <a:solidFill>
                  <a:schemeClr val="tx1"/>
                </a:solidFill>
                <a:latin typeface="Garamond" panose="02020404030301010803" pitchFamily="18" charset="0"/>
              </a:rPr>
              <a:t>There will continue to be a page on the JH Public Safety website dedicated to final department policies, in addition to a section for draft review that includes a prominent feedback button to assist with submitting input. All draft policies will be posted on the JH Public Safety website for at least 30-days to allow for comment.</a:t>
            </a: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Upcoming Policy for </a:t>
            </a:r>
            <a:r>
              <a:rPr lang="en-US" sz="3500">
                <a:solidFill>
                  <a:schemeClr val="bg1"/>
                </a:solidFill>
                <a:latin typeface="Garamond"/>
              </a:rPr>
              <a:t>Review</a:t>
            </a:r>
            <a:endParaRPr lang="en-US" sz="3500"/>
          </a:p>
        </p:txBody>
      </p:sp>
    </p:spTree>
    <p:extLst>
      <p:ext uri="{BB962C8B-B14F-4D97-AF65-F5344CB8AC3E}">
        <p14:creationId xmlns:p14="http://schemas.microsoft.com/office/powerpoint/2010/main" val="206133969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E7895A-6C21-45A2-99D9-F6351517576D}"/>
              </a:ext>
            </a:extLst>
          </p:cNvPr>
          <p:cNvSpPr txBox="1"/>
          <p:nvPr/>
        </p:nvSpPr>
        <p:spPr>
          <a:xfrm>
            <a:off x="1001684" y="1216326"/>
            <a:ext cx="8662628" cy="12413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84200" rtl="0" fontAlgn="auto" latinLnBrk="0" hangingPunct="0">
              <a:lnSpc>
                <a:spcPct val="100000"/>
              </a:lnSpc>
              <a:spcBef>
                <a:spcPts val="3200"/>
              </a:spcBef>
              <a:spcAft>
                <a:spcPts val="0"/>
              </a:spcAft>
              <a:buClrTx/>
              <a:buSzTx/>
              <a:buFontTx/>
              <a:buNone/>
              <a:tabLst/>
            </a:pPr>
            <a:r>
              <a:rPr kumimoji="0" lang="en-US" sz="4800" b="0" i="0" u="none" strike="noStrike" cap="none" spc="0" normalizeH="0" baseline="0">
                <a:ln>
                  <a:noFill/>
                </a:ln>
                <a:solidFill>
                  <a:schemeClr val="bg1"/>
                </a:solidFill>
                <a:effectLst/>
                <a:uFillTx/>
                <a:latin typeface="Garamond"/>
                <a:sym typeface="Quadon"/>
              </a:rPr>
              <a:t>Training Development &amp; Review 	</a:t>
            </a:r>
            <a:endParaRPr kumimoji="0" lang="en-US" sz="4800" b="0" i="0" u="none" strike="noStrike" cap="none" spc="0" normalizeH="0" baseline="0">
              <a:ln>
                <a:noFill/>
              </a:ln>
              <a:solidFill>
                <a:schemeClr val="bg1"/>
              </a:solidFill>
              <a:effectLst/>
              <a:uFillTx/>
              <a:latin typeface="Garamond" panose="02020404030301010803" pitchFamily="18" charset="0"/>
              <a:sym typeface="Quadon"/>
            </a:endParaRPr>
          </a:p>
        </p:txBody>
      </p:sp>
    </p:spTree>
    <p:extLst>
      <p:ext uri="{BB962C8B-B14F-4D97-AF65-F5344CB8AC3E}">
        <p14:creationId xmlns:p14="http://schemas.microsoft.com/office/powerpoint/2010/main" val="2572261297"/>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a:xfrm>
            <a:off x="838200" y="1702532"/>
            <a:ext cx="10515600" cy="4751021"/>
          </a:xfrm>
        </p:spPr>
        <p:txBody>
          <a:bodyPr>
            <a:normAutofit fontScale="25000" lnSpcReduction="20000"/>
          </a:bodyPr>
          <a:lstStyle/>
          <a:p>
            <a:pPr marL="0" indent="0">
              <a:lnSpc>
                <a:spcPct val="120000"/>
              </a:lnSpc>
              <a:buNone/>
            </a:pPr>
            <a:r>
              <a:rPr lang="en-US" sz="9200" b="1">
                <a:solidFill>
                  <a:schemeClr val="tx1"/>
                </a:solidFill>
                <a:latin typeface="Garamond" panose="02020404030301010803" pitchFamily="18" charset="0"/>
                <a:cs typeface="+mn-cs"/>
              </a:rPr>
              <a:t>All members of the JHPD must meet or exceed the initial and ongoing education requirements of the Maryland Police Training and Standards Commission (MPTSC) and the Community Safety and Strengthening Act.</a:t>
            </a:r>
          </a:p>
          <a:p>
            <a:pPr marL="244922" marR="0" lvl="0" indent="-244922" algn="l" defTabSz="584200" rtl="0" eaLnBrk="1" fontAlgn="auto" latinLnBrk="0" hangingPunct="1">
              <a:lnSpc>
                <a:spcPct val="100000"/>
              </a:lnSpc>
              <a:spcBef>
                <a:spcPts val="1500"/>
              </a:spcBef>
              <a:spcAft>
                <a:spcPts val="0"/>
              </a:spcAft>
              <a:buClr>
                <a:srgbClr val="6AACE4"/>
              </a:buClr>
              <a:buSzPct val="100000"/>
              <a:buFont typeface="Wingdings" panose="05000000000000000000" pitchFamily="2" charset="2"/>
              <a:buChar char="Ø"/>
              <a:tabLst/>
              <a:defRPr/>
            </a:pPr>
            <a:r>
              <a:rPr lang="en-US" sz="8000">
                <a:solidFill>
                  <a:schemeClr val="tx1"/>
                </a:solidFill>
                <a:latin typeface="Garamond" panose="02020404030301010803" pitchFamily="18" charset="0"/>
              </a:rPr>
              <a:t>All newly hired police officer candidates must successfully complete an MPTSC-certified police entry-level training academy that is a minimum of 850 hours, or they must be;</a:t>
            </a:r>
          </a:p>
          <a:p>
            <a:pPr lvl="1">
              <a:spcBef>
                <a:spcPts val="1500"/>
              </a:spcBef>
              <a:buClr>
                <a:srgbClr val="6AACE4"/>
              </a:buClr>
              <a:buFont typeface="Wingdings" panose="05000000000000000000" pitchFamily="2" charset="2"/>
              <a:buChar char="Ø"/>
            </a:pPr>
            <a:r>
              <a:rPr lang="en-US" sz="8000">
                <a:solidFill>
                  <a:schemeClr val="tx1"/>
                </a:solidFill>
                <a:latin typeface="Garamond" panose="02020404030301010803" pitchFamily="18" charset="0"/>
              </a:rPr>
              <a:t>A currently certified officer in good standing who join JHPD from another law enforcement agency that is recognized by the MPTSC, provided they have completed comparable entry-level training and the required MPTSC in-service training or other required learning.</a:t>
            </a:r>
          </a:p>
          <a:p>
            <a:pPr lvl="1">
              <a:spcBef>
                <a:spcPts val="1500"/>
              </a:spcBef>
              <a:buClr>
                <a:srgbClr val="6AACE4"/>
              </a:buClr>
              <a:buFont typeface="Wingdings" panose="05000000000000000000" pitchFamily="2" charset="2"/>
              <a:buChar char="Ø"/>
            </a:pPr>
            <a:r>
              <a:rPr lang="en-US" sz="8000">
                <a:solidFill>
                  <a:schemeClr val="tx1"/>
                </a:solidFill>
                <a:latin typeface="Garamond" panose="02020404030301010803" pitchFamily="18" charset="0"/>
              </a:rPr>
              <a:t>Specialized training and qualification with any defensive weapon, Field Training up to 240 hours</a:t>
            </a:r>
          </a:p>
          <a:p>
            <a:pPr lvl="1">
              <a:spcBef>
                <a:spcPts val="1500"/>
              </a:spcBef>
              <a:buClr>
                <a:srgbClr val="6AACE4"/>
              </a:buClr>
              <a:buFont typeface="Wingdings" panose="05000000000000000000" pitchFamily="2" charset="2"/>
              <a:buChar char="Ø"/>
            </a:pPr>
            <a:r>
              <a:rPr lang="en-US" sz="8000">
                <a:solidFill>
                  <a:schemeClr val="tx1"/>
                </a:solidFill>
                <a:latin typeface="Garamond" panose="02020404030301010803" pitchFamily="18" charset="0"/>
              </a:rPr>
              <a:t>At minimum, all MPTSC-certified law enforcement officers must receive at least 18 hours of in-service training each calendar year.</a:t>
            </a:r>
          </a:p>
          <a:p>
            <a:pPr>
              <a:spcBef>
                <a:spcPts val="1500"/>
              </a:spcBef>
              <a:buClr>
                <a:srgbClr val="6AACE4"/>
              </a:buClr>
              <a:buFont typeface="Wingdings" panose="05000000000000000000" pitchFamily="2" charset="2"/>
              <a:buChar char="Ø"/>
            </a:pPr>
            <a:r>
              <a:rPr lang="en-US" sz="8000">
                <a:solidFill>
                  <a:schemeClr val="tx1"/>
                </a:solidFill>
                <a:latin typeface="Garamond" panose="02020404030301010803" pitchFamily="18" charset="0"/>
              </a:rPr>
              <a:t>Current members of the JHPD have been assembled to assist with operationalizing or implementing the JHPD policies, to include assisting in the delivery of General Acceptance Program (GAP) training.</a:t>
            </a: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Training</a:t>
            </a:r>
            <a:endParaRPr lang="en-US" sz="3500"/>
          </a:p>
        </p:txBody>
      </p:sp>
    </p:spTree>
    <p:extLst>
      <p:ext uri="{BB962C8B-B14F-4D97-AF65-F5344CB8AC3E}">
        <p14:creationId xmlns:p14="http://schemas.microsoft.com/office/powerpoint/2010/main" val="378016096"/>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77500" lnSpcReduction="20000"/>
          </a:bodyPr>
          <a:lstStyle/>
          <a:p>
            <a:pPr marL="0" indent="0">
              <a:lnSpc>
                <a:spcPct val="120000"/>
              </a:lnSpc>
              <a:spcAft>
                <a:spcPts val="600"/>
              </a:spcAft>
              <a:buNone/>
            </a:pPr>
            <a:r>
              <a:rPr lang="en-US" b="1">
                <a:solidFill>
                  <a:schemeClr val="tx1"/>
                </a:solidFill>
                <a:latin typeface="Garamond" panose="02020404030301010803" pitchFamily="18" charset="0"/>
                <a:cs typeface="+mn-cs"/>
              </a:rPr>
              <a:t>In addition to electronic policy assignment and familiarization, all JHPD officers must attend and successfully complete the GAP training.</a:t>
            </a:r>
            <a:endParaRPr lang="en-US">
              <a:solidFill>
                <a:schemeClr val="tx1"/>
              </a:solidFill>
              <a:latin typeface="Garamond" panose="02020404030301010803" pitchFamily="18" charset="0"/>
            </a:endParaRPr>
          </a:p>
          <a:p>
            <a:pPr>
              <a:buClr>
                <a:srgbClr val="6AACE4"/>
              </a:buClr>
              <a:buFont typeface="Wingdings" panose="05000000000000000000" pitchFamily="2" charset="2"/>
              <a:buChar char="Ø"/>
            </a:pPr>
            <a:r>
              <a:rPr lang="en-US" sz="2600">
                <a:solidFill>
                  <a:schemeClr val="tx1"/>
                </a:solidFill>
                <a:latin typeface="Garamond" panose="02020404030301010803" pitchFamily="18" charset="0"/>
              </a:rPr>
              <a:t>GAP training is designed to orient new and already certified police officers to the Johns Hopkins community and the JHPD’s mission, values, and guiding principles. </a:t>
            </a:r>
          </a:p>
          <a:p>
            <a:pPr lvl="1">
              <a:spcBef>
                <a:spcPts val="1500"/>
              </a:spcBef>
              <a:buClr>
                <a:srgbClr val="6AACE4"/>
              </a:buClr>
              <a:buFont typeface="Wingdings" panose="05000000000000000000" pitchFamily="2" charset="2"/>
              <a:buChar char="Ø"/>
            </a:pPr>
            <a:r>
              <a:rPr lang="en-US" sz="2600">
                <a:solidFill>
                  <a:schemeClr val="tx1"/>
                </a:solidFill>
                <a:latin typeface="Garamond" panose="02020404030301010803" pitchFamily="18" charset="0"/>
              </a:rPr>
              <a:t>Specific instruction on JHPD rules, procedures, and statutory requirements unique to the JHPD.</a:t>
            </a:r>
          </a:p>
          <a:p>
            <a:pPr lvl="1">
              <a:spcBef>
                <a:spcPts val="1500"/>
              </a:spcBef>
              <a:buClr>
                <a:srgbClr val="6AACE4"/>
              </a:buClr>
              <a:buFont typeface="Wingdings" panose="05000000000000000000" pitchFamily="2" charset="2"/>
              <a:buChar char="Ø"/>
            </a:pPr>
            <a:r>
              <a:rPr lang="en-US" sz="2600">
                <a:solidFill>
                  <a:schemeClr val="tx1"/>
                </a:solidFill>
                <a:latin typeface="Garamond" panose="02020404030301010803" pitchFamily="18" charset="0"/>
              </a:rPr>
              <a:t>Nationally recognized best practices in responding to persons with behavioral health conditions or in crisis. </a:t>
            </a:r>
          </a:p>
          <a:p>
            <a:pPr lvl="1">
              <a:spcBef>
                <a:spcPts val="1500"/>
              </a:spcBef>
              <a:buClr>
                <a:srgbClr val="6AACE4"/>
              </a:buClr>
              <a:buFont typeface="Wingdings" panose="05000000000000000000" pitchFamily="2" charset="2"/>
              <a:buChar char="Ø"/>
            </a:pPr>
            <a:r>
              <a:rPr lang="en-US" sz="2600">
                <a:solidFill>
                  <a:schemeClr val="tx1"/>
                </a:solidFill>
                <a:latin typeface="Garamond" panose="02020404030301010803" pitchFamily="18" charset="0"/>
              </a:rPr>
              <a:t>Cultural responsiveness in police decision-making, including fair and impartial policing, de-escalation, use of force, stops, searches and arrests. </a:t>
            </a:r>
          </a:p>
          <a:p>
            <a:pPr>
              <a:spcBef>
                <a:spcPts val="1500"/>
              </a:spcBef>
              <a:buClr>
                <a:srgbClr val="6AACE4"/>
              </a:buClr>
              <a:buFont typeface="Wingdings" panose="05000000000000000000" pitchFamily="2" charset="2"/>
              <a:buChar char="Ø"/>
            </a:pPr>
            <a:r>
              <a:rPr lang="en-US" sz="2600">
                <a:solidFill>
                  <a:schemeClr val="tx1"/>
                </a:solidFill>
                <a:latin typeface="Garamond" panose="02020404030301010803" pitchFamily="18" charset="0"/>
              </a:rPr>
              <a:t>Training is delivered using a variety of adult learning approaches and learner-centered teaching techniques to facilitate a positive learning environment and student experience. </a:t>
            </a: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Policy Training</a:t>
            </a:r>
            <a:endParaRPr lang="en-US" sz="3500"/>
          </a:p>
        </p:txBody>
      </p:sp>
    </p:spTree>
    <p:extLst>
      <p:ext uri="{BB962C8B-B14F-4D97-AF65-F5344CB8AC3E}">
        <p14:creationId xmlns:p14="http://schemas.microsoft.com/office/powerpoint/2010/main" val="329084046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85000" lnSpcReduction="20000"/>
          </a:bodyPr>
          <a:lstStyle/>
          <a:p>
            <a:pPr marL="0" indent="0">
              <a:lnSpc>
                <a:spcPct val="120000"/>
              </a:lnSpc>
              <a:buNone/>
            </a:pPr>
            <a:r>
              <a:rPr lang="en-US" sz="2700" b="1">
                <a:solidFill>
                  <a:schemeClr val="tx1"/>
                </a:solidFill>
                <a:latin typeface="Garamond" panose="02020404030301010803" pitchFamily="18" charset="0"/>
                <a:cs typeface="+mn-cs"/>
              </a:rPr>
              <a:t>An outgrowth of the JHPD policy review process, Board members are invited to observe the delivery of select GAP training as it is in progress and share feedback in writing. </a:t>
            </a:r>
            <a:endParaRPr kumimoji="0" lang="en-US" sz="2400" b="0" i="0" u="none" strike="noStrike" kern="0" cap="none" spc="0" normalizeH="0" baseline="0" noProof="0">
              <a:ln>
                <a:noFill/>
              </a:ln>
              <a:solidFill>
                <a:srgbClr val="0F2C71"/>
              </a:solidFill>
              <a:effectLst/>
              <a:uLnTx/>
              <a:uFillTx/>
              <a:latin typeface="Garamond" panose="02020404030301010803" pitchFamily="18" charset="0"/>
              <a:sym typeface="Gentona Book"/>
            </a:endParaRPr>
          </a:p>
          <a:p>
            <a:pPr marL="244922" marR="0" lvl="0" indent="-244922" algn="l" defTabSz="584200" rtl="0" eaLnBrk="1" fontAlgn="auto" latinLnBrk="0" hangingPunct="1">
              <a:lnSpc>
                <a:spcPct val="120000"/>
              </a:lnSpc>
              <a:spcBef>
                <a:spcPts val="1200"/>
              </a:spcBef>
              <a:spcAft>
                <a:spcPts val="1200"/>
              </a:spcAft>
              <a:buClr>
                <a:srgbClr val="6AACE4"/>
              </a:buClr>
              <a:buSzPct val="100000"/>
              <a:buFont typeface="Wingdings" panose="05000000000000000000" pitchFamily="2" charset="2"/>
              <a:buChar char="Ø"/>
              <a:tabLst/>
              <a:defRPr/>
            </a:pPr>
            <a:r>
              <a:rPr lang="en-US" sz="2300">
                <a:solidFill>
                  <a:schemeClr val="tx1"/>
                </a:solidFill>
                <a:latin typeface="Garamond" panose="02020404030301010803" pitchFamily="18" charset="0"/>
              </a:rPr>
              <a:t>A review guide and questionnaire has been developed by education professionals at 21CP and will be used to collect feedback from Board members, JHPD leadership and representatives from 21CP. The questionnaire with help evaluate:</a:t>
            </a:r>
          </a:p>
          <a:p>
            <a:pPr lvl="1">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Lesson content </a:t>
            </a:r>
          </a:p>
          <a:p>
            <a:pPr lvl="1">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Course materials </a:t>
            </a:r>
          </a:p>
          <a:p>
            <a:pPr lvl="1">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Overall presentation </a:t>
            </a:r>
          </a:p>
          <a:p>
            <a:pPr lvl="1">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Instructor delivery</a:t>
            </a:r>
          </a:p>
          <a:p>
            <a:pPr>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The feedback provided during the reviews will be used to update lesson content, course materials, presentation and delivery.</a:t>
            </a: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GAP Training Development &amp; Review</a:t>
            </a:r>
            <a:endParaRPr lang="en-US" sz="3500"/>
          </a:p>
        </p:txBody>
      </p:sp>
    </p:spTree>
    <p:extLst>
      <p:ext uri="{BB962C8B-B14F-4D97-AF65-F5344CB8AC3E}">
        <p14:creationId xmlns:p14="http://schemas.microsoft.com/office/powerpoint/2010/main" val="3401371652"/>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85000" lnSpcReduction="20000"/>
          </a:bodyPr>
          <a:lstStyle/>
          <a:p>
            <a:pPr marL="0" indent="0">
              <a:lnSpc>
                <a:spcPct val="120000"/>
              </a:lnSpc>
              <a:buNone/>
            </a:pPr>
            <a:r>
              <a:rPr lang="en-US" sz="2700" b="1">
                <a:solidFill>
                  <a:schemeClr val="tx1"/>
                </a:solidFill>
                <a:latin typeface="Garamond" panose="02020404030301010803" pitchFamily="18" charset="0"/>
                <a:cs typeface="+mn-cs"/>
              </a:rPr>
              <a:t>With the help of 21CP, presentations that include both orientation and GAP topics have been recommended based upon earlier feedback from the Board, local and national interest. </a:t>
            </a:r>
          </a:p>
          <a:p>
            <a:pPr>
              <a:spcBef>
                <a:spcPts val="1500"/>
              </a:spcBef>
              <a:buClr>
                <a:srgbClr val="6AACE4"/>
              </a:buClr>
              <a:buFont typeface="Wingdings" panose="05000000000000000000" pitchFamily="2" charset="2"/>
              <a:buChar char="Ø"/>
              <a:defRPr/>
            </a:pPr>
            <a:r>
              <a:rPr lang="en-US" sz="2300">
                <a:solidFill>
                  <a:schemeClr val="tx1"/>
                </a:solidFill>
                <a:latin typeface="Garamond" panose="02020404030301010803" pitchFamily="18" charset="0"/>
              </a:rPr>
              <a:t>Longer presentations and those that are similar have been grouped into a single session. </a:t>
            </a:r>
          </a:p>
          <a:p>
            <a:pPr marL="742950" marR="0" lvl="1" indent="-285750" algn="l" defTabSz="584200" rtl="0" eaLnBrk="1" fontAlgn="auto" latinLnBrk="0" hangingPunct="1">
              <a:lnSpc>
                <a:spcPct val="100000"/>
              </a:lnSpc>
              <a:spcBef>
                <a:spcPts val="1500"/>
              </a:spcBef>
              <a:spcAft>
                <a:spcPts val="0"/>
              </a:spcAft>
              <a:buClr>
                <a:srgbClr val="6AACE4"/>
              </a:buClr>
              <a:buSzPct val="100000"/>
              <a:buFont typeface="Wingdings" panose="05000000000000000000" pitchFamily="2" charset="2"/>
              <a:buChar char="Ø"/>
              <a:tabLst/>
              <a:defRPr/>
            </a:pPr>
            <a:r>
              <a:rPr lang="en-US" sz="2300">
                <a:solidFill>
                  <a:schemeClr val="tx1"/>
                </a:solidFill>
                <a:latin typeface="Garamond" panose="02020404030301010803" pitchFamily="18" charset="0"/>
              </a:rPr>
              <a:t>Members are not required to stay for an entire day/ session, but are asked to remain for the entirety of any individual lesson/ presentation they select to attend. </a:t>
            </a:r>
          </a:p>
          <a:p>
            <a:pPr marL="742950" marR="0" lvl="1" indent="-285750" algn="l" defTabSz="584200" rtl="0" eaLnBrk="1" fontAlgn="auto" latinLnBrk="0" hangingPunct="1">
              <a:lnSpc>
                <a:spcPct val="100000"/>
              </a:lnSpc>
              <a:spcBef>
                <a:spcPts val="1500"/>
              </a:spcBef>
              <a:spcAft>
                <a:spcPts val="0"/>
              </a:spcAft>
              <a:buClr>
                <a:srgbClr val="6AACE4"/>
              </a:buClr>
              <a:buSzPct val="100000"/>
              <a:buFont typeface="Wingdings" panose="05000000000000000000" pitchFamily="2" charset="2"/>
              <a:buChar char="Ø"/>
              <a:tabLst/>
              <a:defRPr/>
            </a:pPr>
            <a:r>
              <a:rPr lang="en-US" sz="2300">
                <a:solidFill>
                  <a:schemeClr val="tx1"/>
                </a:solidFill>
                <a:latin typeface="Garamond" panose="02020404030301010803" pitchFamily="18" charset="0"/>
              </a:rPr>
              <a:t>To ensure that we do not exceed the quorum of the Board or any single workgroup, we are capped at not more than two members of the JHAB in any one presentation.</a:t>
            </a:r>
          </a:p>
          <a:p>
            <a:pPr lvl="1">
              <a:spcBef>
                <a:spcPts val="1500"/>
              </a:spcBef>
              <a:buClr>
                <a:srgbClr val="6AACE4"/>
              </a:buClr>
              <a:buFont typeface="Wingdings" panose="05000000000000000000" pitchFamily="2" charset="2"/>
              <a:buChar char="Ø"/>
              <a:defRPr/>
            </a:pPr>
            <a:r>
              <a:rPr lang="en-US" sz="2300">
                <a:solidFill>
                  <a:schemeClr val="tx1"/>
                </a:solidFill>
                <a:latin typeface="Garamond" panose="02020404030301010803" pitchFamily="18" charset="0"/>
              </a:rPr>
              <a:t>All presentations will be at Johns Hopkins Eastern Campus, and snacks, including lunch and dinner will be provided,</a:t>
            </a:r>
          </a:p>
          <a:p>
            <a:pPr>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A summary of the review process and list the feedback received, as well as a disposition of actionable feedback will be provided once the updates are completed. </a:t>
            </a:r>
            <a:endParaRPr lang="en-US" sz="2400"/>
          </a:p>
          <a:p>
            <a:pPr>
              <a:spcBef>
                <a:spcPts val="1500"/>
              </a:spcBef>
              <a:buClr>
                <a:srgbClr val="6AACE4"/>
              </a:buClr>
              <a:buFont typeface="Wingdings" panose="05000000000000000000" pitchFamily="2" charset="2"/>
              <a:buChar char="Ø"/>
            </a:pPr>
            <a:endParaRPr lang="en-US" sz="2300">
              <a:solidFill>
                <a:schemeClr val="tx1"/>
              </a:solidFill>
              <a:latin typeface="Garamond" panose="02020404030301010803" pitchFamily="18" charset="0"/>
            </a:endParaRPr>
          </a:p>
          <a:p>
            <a:pPr>
              <a:buClr>
                <a:srgbClr val="6AACE4"/>
              </a:buClr>
              <a:buFont typeface="Wingdings" panose="05000000000000000000" pitchFamily="2" charset="2"/>
              <a:buChar char="Ø"/>
            </a:pPr>
            <a:endParaRPr lang="en-US" sz="2300">
              <a:solidFill>
                <a:schemeClr val="tx1"/>
              </a:solidFill>
              <a:latin typeface="Garamond" panose="02020404030301010803" pitchFamily="18" charset="0"/>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Upcoming Training for Review</a:t>
            </a:r>
            <a:endParaRPr lang="en-US" sz="3500"/>
          </a:p>
        </p:txBody>
      </p:sp>
    </p:spTree>
    <p:extLst>
      <p:ext uri="{BB962C8B-B14F-4D97-AF65-F5344CB8AC3E}">
        <p14:creationId xmlns:p14="http://schemas.microsoft.com/office/powerpoint/2010/main" val="1217884789"/>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77500" lnSpcReduction="20000"/>
          </a:bodyPr>
          <a:lstStyle/>
          <a:p>
            <a:pPr marL="0" indent="0">
              <a:lnSpc>
                <a:spcPct val="120000"/>
              </a:lnSpc>
              <a:buNone/>
            </a:pPr>
            <a:r>
              <a:rPr lang="en-US" sz="3100" b="1">
                <a:solidFill>
                  <a:schemeClr val="tx1"/>
                </a:solidFill>
                <a:latin typeface="Garamond" panose="02020404030301010803" pitchFamily="18" charset="0"/>
                <a:cs typeface="+mn-cs"/>
              </a:rPr>
              <a:t>Johns Hopkins has undertaken the most extensive policy development and feedback process for a police department at an institution of higher education.</a:t>
            </a:r>
            <a:r>
              <a:rPr lang="en-US" sz="3100">
                <a:solidFill>
                  <a:schemeClr val="tx1"/>
                </a:solidFill>
                <a:latin typeface="Garamond" panose="02020404030301010803" pitchFamily="18" charset="0"/>
              </a:rPr>
              <a:t> </a:t>
            </a:r>
          </a:p>
          <a:p>
            <a:pPr marL="0" indent="0">
              <a:lnSpc>
                <a:spcPct val="120000"/>
              </a:lnSpc>
              <a:buNone/>
            </a:pPr>
            <a:endParaRPr lang="en-US" sz="800">
              <a:solidFill>
                <a:schemeClr val="tx1"/>
              </a:solidFill>
              <a:latin typeface="Garamond" panose="02020404030301010803" pitchFamily="18" charset="0"/>
            </a:endParaRP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JHPD has focused on policy creation based on best practices and model policies from organizations including the  Leadership Conference on Civil and Human Rights, the International Association of Chiefs of  Police (IACP), and the Police Executive Research Forum (PERF)</a:t>
            </a:r>
          </a:p>
          <a:p>
            <a:pPr lvl="1">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The ACLU’s “Racially Just Policing: Model Policies for Colleges and Universities”</a:t>
            </a:r>
          </a:p>
          <a:p>
            <a:pPr lvl="1">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The Justice Collaboratory at Yale Law School’s “Principles of Procedurally Just Policing”</a:t>
            </a:r>
          </a:p>
          <a:p>
            <a:pPr lvl="1">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President Obama’s Commission on 21st Century Policing</a:t>
            </a:r>
          </a:p>
          <a:p>
            <a:pPr lvl="1">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The Standards for Law Enforcement Agencies by the Commission on Accreditation for Law  Enforcement Agencies (CALEA)</a:t>
            </a:r>
          </a:p>
          <a:p>
            <a:pPr>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Maryland Police Reform Legislation, Community Safety and Strengthening Act, judicial, The Baltimore City Police Consent Decree and the MOU between the BPD &amp; JHPD</a:t>
            </a:r>
          </a:p>
          <a:p>
            <a:pPr>
              <a:buClr>
                <a:srgbClr val="6AACE4"/>
              </a:buClr>
              <a:buFont typeface="Wingdings" panose="05000000000000000000" pitchFamily="2" charset="2"/>
              <a:buChar char="Ø"/>
            </a:pPr>
            <a:endParaRPr lang="en-US" sz="2300">
              <a:solidFill>
                <a:schemeClr val="tx1"/>
              </a:solidFill>
              <a:latin typeface="Garamond" panose="02020404030301010803" pitchFamily="18" charset="0"/>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Policy Development</a:t>
            </a:r>
            <a:endParaRPr lang="en-US" sz="3500"/>
          </a:p>
        </p:txBody>
      </p:sp>
    </p:spTree>
    <p:extLst>
      <p:ext uri="{BB962C8B-B14F-4D97-AF65-F5344CB8AC3E}">
        <p14:creationId xmlns:p14="http://schemas.microsoft.com/office/powerpoint/2010/main" val="123011551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D442-C4FA-FA4E-199B-D1A913002961}"/>
              </a:ext>
            </a:extLst>
          </p:cNvPr>
          <p:cNvSpPr>
            <a:spLocks noGrp="1"/>
          </p:cNvSpPr>
          <p:nvPr>
            <p:ph type="title" idx="4294967295"/>
          </p:nvPr>
        </p:nvSpPr>
        <p:spPr>
          <a:xfrm>
            <a:off x="393539" y="2212181"/>
            <a:ext cx="6608763" cy="2433638"/>
          </a:xfrm>
        </p:spPr>
        <p:txBody>
          <a:bodyPr>
            <a:normAutofit/>
          </a:bodyPr>
          <a:lstStyle/>
          <a:p>
            <a:r>
              <a:rPr lang="en-US" sz="4800">
                <a:solidFill>
                  <a:schemeClr val="bg1"/>
                </a:solidFill>
                <a:latin typeface="Garamond" panose="02020404030301010803" pitchFamily="18" charset="0"/>
              </a:rPr>
              <a:t>Lunch</a:t>
            </a:r>
          </a:p>
        </p:txBody>
      </p:sp>
    </p:spTree>
    <p:extLst>
      <p:ext uri="{BB962C8B-B14F-4D97-AF65-F5344CB8AC3E}">
        <p14:creationId xmlns:p14="http://schemas.microsoft.com/office/powerpoint/2010/main" val="204974252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8B279-B709-0846-941E-61C409071E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D50659-F23A-5340-D93B-F05E970FBD1D}"/>
              </a:ext>
            </a:extLst>
          </p:cNvPr>
          <p:cNvSpPr>
            <a:spLocks noGrp="1"/>
          </p:cNvSpPr>
          <p:nvPr>
            <p:ph type="title" idx="4294967295"/>
          </p:nvPr>
        </p:nvSpPr>
        <p:spPr>
          <a:xfrm>
            <a:off x="393539" y="2212181"/>
            <a:ext cx="6608763" cy="2433638"/>
          </a:xfrm>
        </p:spPr>
        <p:txBody>
          <a:bodyPr>
            <a:normAutofit/>
          </a:bodyPr>
          <a:lstStyle/>
          <a:p>
            <a:r>
              <a:rPr lang="en-US" sz="4800">
                <a:solidFill>
                  <a:schemeClr val="bg1"/>
                </a:solidFill>
                <a:latin typeface="Garamond" panose="02020404030301010803" pitchFamily="18" charset="0"/>
              </a:rPr>
              <a:t>History of Oversight</a:t>
            </a:r>
          </a:p>
        </p:txBody>
      </p:sp>
      <p:sp>
        <p:nvSpPr>
          <p:cNvPr id="3" name="Title 1">
            <a:extLst>
              <a:ext uri="{FF2B5EF4-FFF2-40B4-BE49-F238E27FC236}">
                <a16:creationId xmlns:a16="http://schemas.microsoft.com/office/drawing/2014/main" id="{C5FE9AC9-9945-604D-763D-38E5DF6FAACC}"/>
              </a:ext>
            </a:extLst>
          </p:cNvPr>
          <p:cNvSpPr txBox="1">
            <a:spLocks/>
          </p:cNvSpPr>
          <p:nvPr/>
        </p:nvSpPr>
        <p:spPr>
          <a:xfrm>
            <a:off x="324091" y="4114298"/>
            <a:ext cx="7532688" cy="8636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lvl1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1pPr>
            <a:lvl2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2pPr>
            <a:lvl3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3pPr>
            <a:lvl4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4pPr>
            <a:lvl5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5pPr>
            <a:lvl6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6pPr>
            <a:lvl7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7pPr>
            <a:lvl8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8pPr>
            <a:lvl9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9pPr>
          </a:lstStyle>
          <a:p>
            <a:pPr hangingPunct="1"/>
            <a:r>
              <a:rPr lang="en-US" sz="4000">
                <a:solidFill>
                  <a:schemeClr val="bg1"/>
                </a:solidFill>
                <a:latin typeface="Garamond" panose="02020404030301010803" pitchFamily="18" charset="0"/>
              </a:rPr>
              <a:t>Brian Corr, CPO</a:t>
            </a:r>
          </a:p>
        </p:txBody>
      </p:sp>
    </p:spTree>
    <p:extLst>
      <p:ext uri="{BB962C8B-B14F-4D97-AF65-F5344CB8AC3E}">
        <p14:creationId xmlns:p14="http://schemas.microsoft.com/office/powerpoint/2010/main" val="337962104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C22B82-6A4C-446D-9D55-7790FF3D93A4}"/>
              </a:ext>
            </a:extLst>
          </p:cNvPr>
          <p:cNvSpPr/>
          <p:nvPr/>
        </p:nvSpPr>
        <p:spPr>
          <a:xfrm>
            <a:off x="914400" y="2360645"/>
            <a:ext cx="4133461" cy="345233"/>
          </a:xfrm>
          <a:prstGeom prst="rect">
            <a:avLst/>
          </a:prstGeom>
          <a:solidFill>
            <a:srgbClr val="335791"/>
          </a:solidFill>
          <a:ln w="12700" cap="flat">
            <a:solidFill>
              <a:srgbClr val="33579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584200" rtl="0" fontAlgn="auto" latinLnBrk="0" hangingPunct="0">
              <a:lnSpc>
                <a:spcPct val="100000"/>
              </a:lnSpc>
              <a:spcBef>
                <a:spcPts val="3200"/>
              </a:spcBef>
              <a:spcAft>
                <a:spcPts val="0"/>
              </a:spcAft>
              <a:buClrTx/>
              <a:buSzTx/>
              <a:buFontTx/>
              <a:buNone/>
              <a:tabLst/>
            </a:pPr>
            <a:endParaRPr kumimoji="0" lang="en-US" sz="3200" b="1" i="0" u="none" strike="noStrike" cap="none" spc="0" normalizeH="0" baseline="0">
              <a:ln>
                <a:noFill/>
              </a:ln>
              <a:solidFill>
                <a:srgbClr val="0F2C71"/>
              </a:solidFill>
              <a:effectLst/>
              <a:uFillTx/>
              <a:latin typeface="+mn-lt"/>
              <a:ea typeface="+mn-ea"/>
              <a:cs typeface="+mn-cs"/>
              <a:sym typeface="Quadon"/>
            </a:endParaRPr>
          </a:p>
        </p:txBody>
      </p:sp>
      <p:sp>
        <p:nvSpPr>
          <p:cNvPr id="8" name="TextBox 7">
            <a:extLst>
              <a:ext uri="{FF2B5EF4-FFF2-40B4-BE49-F238E27FC236}">
                <a16:creationId xmlns:a16="http://schemas.microsoft.com/office/drawing/2014/main" id="{E48D0B2E-0E22-4032-9728-D2EDA50EAC8F}"/>
              </a:ext>
            </a:extLst>
          </p:cNvPr>
          <p:cNvSpPr txBox="1"/>
          <p:nvPr/>
        </p:nvSpPr>
        <p:spPr>
          <a:xfrm>
            <a:off x="5525396" y="2387665"/>
            <a:ext cx="6285604" cy="18569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584200" rtl="0" fontAlgn="auto" latinLnBrk="0" hangingPunct="0">
              <a:lnSpc>
                <a:spcPct val="100000"/>
              </a:lnSpc>
              <a:spcBef>
                <a:spcPts val="3200"/>
              </a:spcBef>
              <a:spcAft>
                <a:spcPts val="0"/>
              </a:spcAft>
              <a:buClrTx/>
              <a:buSzTx/>
              <a:buFontTx/>
              <a:buNone/>
              <a:tabLst/>
            </a:pPr>
            <a:r>
              <a:rPr kumimoji="0" lang="en-US" sz="3600" b="0" i="0" u="none" strike="noStrike" cap="none" spc="0" normalizeH="0" baseline="0">
                <a:ln>
                  <a:noFill/>
                </a:ln>
                <a:solidFill>
                  <a:schemeClr val="bg1"/>
                </a:solidFill>
                <a:effectLst/>
                <a:uFillTx/>
                <a:latin typeface="Garamond" panose="02020404030301010803" pitchFamily="18" charset="0"/>
                <a:sym typeface="Quadon"/>
              </a:rPr>
              <a:t>Dr. Branville G. Bard, Jr.               </a:t>
            </a:r>
            <a:r>
              <a:rPr kumimoji="0" lang="en-US" sz="2400" b="0" u="none" strike="noStrike" cap="none" spc="0" normalizeH="0" baseline="0">
                <a:ln>
                  <a:noFill/>
                </a:ln>
                <a:solidFill>
                  <a:schemeClr val="bg1"/>
                </a:solidFill>
                <a:effectLst/>
                <a:uFillTx/>
                <a:latin typeface="Garamond" panose="02020404030301010803" pitchFamily="18" charset="0"/>
                <a:sym typeface="Quadon"/>
              </a:rPr>
              <a:t>Vice President for Public Safety and Chief of the Johns Hopkins Police Department (JHPD)</a:t>
            </a:r>
            <a:endParaRPr kumimoji="0" lang="en-US" b="0" u="none" strike="noStrike" cap="none" spc="0" normalizeH="0" baseline="0">
              <a:ln>
                <a:noFill/>
              </a:ln>
              <a:solidFill>
                <a:schemeClr val="bg1"/>
              </a:solidFill>
              <a:effectLst/>
              <a:uFillTx/>
              <a:latin typeface="Garamond" panose="02020404030301010803" pitchFamily="18" charset="0"/>
              <a:sym typeface="Quadon"/>
            </a:endParaRPr>
          </a:p>
        </p:txBody>
      </p:sp>
      <p:pic>
        <p:nvPicPr>
          <p:cNvPr id="3" name="Picture 2" descr="A person in a suit and tie&#10;&#10;AI-generated content may be incorrect.">
            <a:extLst>
              <a:ext uri="{FF2B5EF4-FFF2-40B4-BE49-F238E27FC236}">
                <a16:creationId xmlns:a16="http://schemas.microsoft.com/office/drawing/2014/main" id="{9747F6A4-B2AB-FCC6-F56D-CD6D82586A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2744" y="485162"/>
            <a:ext cx="3925117" cy="5887676"/>
          </a:xfrm>
          <a:prstGeom prst="rect">
            <a:avLst/>
          </a:prstGeom>
        </p:spPr>
      </p:pic>
    </p:spTree>
    <p:extLst>
      <p:ext uri="{BB962C8B-B14F-4D97-AF65-F5344CB8AC3E}">
        <p14:creationId xmlns:p14="http://schemas.microsoft.com/office/powerpoint/2010/main" val="4118036341"/>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803"/>
            <a:ext cx="10515600" cy="1325563"/>
          </a:xfrm>
        </p:spPr>
        <p:txBody>
          <a:bodyPr/>
          <a:lstStyle/>
          <a:p>
            <a:r>
              <a:t>Team Build</a:t>
            </a:r>
            <a:r>
              <a:rPr lang="en-US"/>
              <a:t>ing</a:t>
            </a:r>
            <a:r>
              <a:t> Activity</a:t>
            </a:r>
          </a:p>
        </p:txBody>
      </p:sp>
      <p:sp>
        <p:nvSpPr>
          <p:cNvPr id="3" name="Content Placeholder 2"/>
          <p:cNvSpPr>
            <a:spLocks noGrp="1"/>
          </p:cNvSpPr>
          <p:nvPr>
            <p:ph idx="1"/>
          </p:nvPr>
        </p:nvSpPr>
        <p:spPr/>
        <p:txBody>
          <a:bodyPr>
            <a:normAutofit fontScale="92500" lnSpcReduction="10000"/>
          </a:bodyPr>
          <a:lstStyle/>
          <a:p>
            <a:r>
              <a:t>Activity: Values in Oversight</a:t>
            </a:r>
          </a:p>
          <a:p>
            <a:endParaRPr/>
          </a:p>
          <a:p>
            <a:r>
              <a:t>Instructions:</a:t>
            </a:r>
          </a:p>
          <a:p>
            <a:r>
              <a:t>- Pair up with someone you haven’t worked with before.</a:t>
            </a:r>
          </a:p>
          <a:p>
            <a:r>
              <a:t>- Share one personal value or life experience that motivates your work on the board.</a:t>
            </a:r>
          </a:p>
          <a:p>
            <a:r>
              <a:t>- Reflect: How does this value shape how you approach your role?</a:t>
            </a:r>
          </a:p>
          <a:p>
            <a:r>
              <a:t>- Be prepared to share one insight from your conversation with the full group.</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51EC122-C6D3-21D8-999B-FC26CE8D37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E4E3D5-0EA4-6493-7163-9AB51DAFF59D}"/>
              </a:ext>
            </a:extLst>
          </p:cNvPr>
          <p:cNvSpPr>
            <a:spLocks noGrp="1"/>
          </p:cNvSpPr>
          <p:nvPr>
            <p:ph type="title"/>
          </p:nvPr>
        </p:nvSpPr>
        <p:spPr>
          <a:xfrm>
            <a:off x="897036" y="1688730"/>
            <a:ext cx="6609835" cy="2432278"/>
          </a:xfrm>
        </p:spPr>
        <p:txBody>
          <a:bodyPr>
            <a:normAutofit/>
          </a:bodyPr>
          <a:lstStyle/>
          <a:p>
            <a:r>
              <a:rPr lang="en-US" sz="4800">
                <a:latin typeface="Garamond" panose="02020404030301010803" pitchFamily="18" charset="0"/>
              </a:rPr>
              <a:t>15-Minute Break</a:t>
            </a:r>
          </a:p>
        </p:txBody>
      </p:sp>
    </p:spTree>
    <p:extLst>
      <p:ext uri="{BB962C8B-B14F-4D97-AF65-F5344CB8AC3E}">
        <p14:creationId xmlns:p14="http://schemas.microsoft.com/office/powerpoint/2010/main" val="424596668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74E61-3651-B613-7C94-9819CD9029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1EB0AB-19D1-71FC-EA01-3EE35099F17E}"/>
              </a:ext>
            </a:extLst>
          </p:cNvPr>
          <p:cNvSpPr>
            <a:spLocks noGrp="1"/>
          </p:cNvSpPr>
          <p:nvPr>
            <p:ph type="title" idx="4294967295"/>
          </p:nvPr>
        </p:nvSpPr>
        <p:spPr>
          <a:xfrm>
            <a:off x="393539" y="2212181"/>
            <a:ext cx="6608763" cy="2433638"/>
          </a:xfrm>
        </p:spPr>
        <p:txBody>
          <a:bodyPr>
            <a:normAutofit/>
          </a:bodyPr>
          <a:lstStyle/>
          <a:p>
            <a:r>
              <a:rPr lang="en-US" sz="4800">
                <a:solidFill>
                  <a:schemeClr val="bg1"/>
                </a:solidFill>
                <a:latin typeface="Garamond" panose="02020404030301010803" pitchFamily="18" charset="0"/>
              </a:rPr>
              <a:t>Scenario-Based Learning</a:t>
            </a:r>
          </a:p>
        </p:txBody>
      </p:sp>
      <p:sp>
        <p:nvSpPr>
          <p:cNvPr id="3" name="Title 1">
            <a:extLst>
              <a:ext uri="{FF2B5EF4-FFF2-40B4-BE49-F238E27FC236}">
                <a16:creationId xmlns:a16="http://schemas.microsoft.com/office/drawing/2014/main" id="{E83F27BB-FCE3-E8A7-AA7E-497875A308E0}"/>
              </a:ext>
            </a:extLst>
          </p:cNvPr>
          <p:cNvSpPr txBox="1">
            <a:spLocks/>
          </p:cNvSpPr>
          <p:nvPr/>
        </p:nvSpPr>
        <p:spPr>
          <a:xfrm>
            <a:off x="324091" y="4114298"/>
            <a:ext cx="7532688"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fontScale="85000" lnSpcReduction="10000"/>
          </a:bodyPr>
          <a:lstStyle>
            <a:lvl1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1pPr>
            <a:lvl2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2pPr>
            <a:lvl3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3pPr>
            <a:lvl4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4pPr>
            <a:lvl5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5pPr>
            <a:lvl6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6pPr>
            <a:lvl7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7pPr>
            <a:lvl8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8pPr>
            <a:lvl9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9pPr>
          </a:lstStyle>
          <a:p>
            <a:pPr hangingPunct="1"/>
            <a:r>
              <a:rPr lang="en-US" sz="4000">
                <a:solidFill>
                  <a:schemeClr val="bg1"/>
                </a:solidFill>
                <a:latin typeface="Garamond" panose="02020404030301010803" pitchFamily="18" charset="0"/>
              </a:rPr>
              <a:t>Brian Corr, CPO &amp; Ganesha Martin, Esq</a:t>
            </a:r>
          </a:p>
        </p:txBody>
      </p:sp>
    </p:spTree>
    <p:extLst>
      <p:ext uri="{BB962C8B-B14F-4D97-AF65-F5344CB8AC3E}">
        <p14:creationId xmlns:p14="http://schemas.microsoft.com/office/powerpoint/2010/main" val="1359743620"/>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a:latin typeface="Garamond" panose="02020404030301010803" pitchFamily="18" charset="0"/>
              </a:rPr>
              <a:t>Scenario-Based Learning</a:t>
            </a:r>
          </a:p>
        </p:txBody>
      </p:sp>
      <p:sp>
        <p:nvSpPr>
          <p:cNvPr id="3" name="Content Placeholder 2"/>
          <p:cNvSpPr>
            <a:spLocks noGrp="1"/>
          </p:cNvSpPr>
          <p:nvPr>
            <p:ph idx="1"/>
          </p:nvPr>
        </p:nvSpPr>
        <p:spPr/>
        <p:txBody>
          <a:bodyPr>
            <a:normAutofit lnSpcReduction="10000"/>
          </a:bodyPr>
          <a:lstStyle/>
          <a:p>
            <a:r>
              <a:rPr>
                <a:latin typeface="Garamond" panose="02020404030301010803" pitchFamily="18" charset="0"/>
              </a:rPr>
              <a:t>Purpose:</a:t>
            </a:r>
          </a:p>
          <a:p>
            <a:r>
              <a:rPr>
                <a:latin typeface="Garamond" panose="02020404030301010803" pitchFamily="18" charset="0"/>
              </a:rPr>
              <a:t>- Practice applying oversight principles to real-world situations</a:t>
            </a:r>
          </a:p>
          <a:p>
            <a:r>
              <a:rPr>
                <a:latin typeface="Garamond" panose="02020404030301010803" pitchFamily="18" charset="0"/>
              </a:rPr>
              <a:t>- Explore gray areas, decision-making, and group dynamics</a:t>
            </a:r>
          </a:p>
          <a:p>
            <a:endParaRPr>
              <a:latin typeface="Garamond" panose="02020404030301010803" pitchFamily="18" charset="0"/>
            </a:endParaRPr>
          </a:p>
          <a:p>
            <a:r>
              <a:rPr>
                <a:latin typeface="Garamond" panose="02020404030301010803" pitchFamily="18" charset="0"/>
              </a:rPr>
              <a:t>Instructions:</a:t>
            </a:r>
          </a:p>
          <a:p>
            <a:r>
              <a:rPr>
                <a:latin typeface="Garamond" panose="02020404030301010803" pitchFamily="18" charset="0"/>
              </a:rPr>
              <a:t>- Read the scenario carefully</a:t>
            </a:r>
          </a:p>
          <a:p>
            <a:r>
              <a:rPr>
                <a:latin typeface="Garamond" panose="02020404030301010803" pitchFamily="18" charset="0"/>
              </a:rPr>
              <a:t>- Discuss guiding questions in small groups or as a full board</a:t>
            </a:r>
          </a:p>
          <a:p>
            <a:r>
              <a:rPr>
                <a:latin typeface="Garamond" panose="02020404030301010803" pitchFamily="18" charset="0"/>
              </a:rPr>
              <a:t>- Focus on process, not just outcomes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5"/>
            <a:ext cx="10515600" cy="1325563"/>
          </a:xfrm>
        </p:spPr>
        <p:txBody>
          <a:bodyPr>
            <a:noAutofit/>
          </a:bodyPr>
          <a:lstStyle/>
          <a:p>
            <a:r>
              <a:rPr sz="4400">
                <a:latin typeface="Garamond" panose="02020404030301010803" pitchFamily="18" charset="0"/>
              </a:rPr>
              <a:t>Scenario 1: Public Complaint at a Town Hall</a:t>
            </a:r>
          </a:p>
        </p:txBody>
      </p:sp>
      <p:sp>
        <p:nvSpPr>
          <p:cNvPr id="3" name="Content Placeholder 2"/>
          <p:cNvSpPr>
            <a:spLocks noGrp="1"/>
          </p:cNvSpPr>
          <p:nvPr>
            <p:ph idx="1"/>
          </p:nvPr>
        </p:nvSpPr>
        <p:spPr/>
        <p:txBody>
          <a:bodyPr/>
          <a:lstStyle/>
          <a:p>
            <a:r>
              <a:rPr>
                <a:latin typeface="Garamond" panose="02020404030301010803" pitchFamily="18" charset="0"/>
              </a:rPr>
              <a:t>During a public meeting, a community member accuses a JHPD officer of harassment. They demand that the board 'do something immediately.'</a:t>
            </a:r>
          </a:p>
          <a:p>
            <a:endParaRPr>
              <a:latin typeface="Garamond" panose="02020404030301010803" pitchFamily="18" charset="0"/>
            </a:endParaRPr>
          </a:p>
          <a:p>
            <a:r>
              <a:rPr>
                <a:latin typeface="Garamond" panose="02020404030301010803" pitchFamily="18" charset="0"/>
              </a:rPr>
              <a:t>Guiding Questions:</a:t>
            </a:r>
          </a:p>
          <a:p>
            <a:r>
              <a:rPr>
                <a:latin typeface="Garamond" panose="02020404030301010803" pitchFamily="18" charset="0"/>
              </a:rPr>
              <a:t>- What is your role in this moment?</a:t>
            </a:r>
          </a:p>
          <a:p>
            <a:r>
              <a:rPr>
                <a:latin typeface="Garamond" panose="02020404030301010803" pitchFamily="18" charset="0"/>
              </a:rPr>
              <a:t>How should the board respond during the meeting?</a:t>
            </a:r>
          </a:p>
          <a:p>
            <a:r>
              <a:rPr>
                <a:latin typeface="Garamond" panose="02020404030301010803" pitchFamily="18" charset="0"/>
              </a:rPr>
              <a:t>- What steps, if any, follow after the meeting?</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93464-E344-677D-2DCA-ED883D4E04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F8C699-FE05-E35C-3F2D-88150AECD236}"/>
              </a:ext>
            </a:extLst>
          </p:cNvPr>
          <p:cNvSpPr>
            <a:spLocks noGrp="1"/>
          </p:cNvSpPr>
          <p:nvPr>
            <p:ph type="title"/>
          </p:nvPr>
        </p:nvSpPr>
        <p:spPr>
          <a:xfrm>
            <a:off x="838200" y="18255"/>
            <a:ext cx="10515600" cy="1325563"/>
          </a:xfrm>
        </p:spPr>
        <p:txBody>
          <a:bodyPr>
            <a:noAutofit/>
          </a:bodyPr>
          <a:lstStyle/>
          <a:p>
            <a:r>
              <a:rPr sz="4400">
                <a:latin typeface="Garamond" panose="02020404030301010803" pitchFamily="18" charset="0"/>
              </a:rPr>
              <a:t>Scenario </a:t>
            </a:r>
            <a:r>
              <a:rPr lang="en-US" sz="4400">
                <a:latin typeface="Garamond" panose="02020404030301010803" pitchFamily="18" charset="0"/>
              </a:rPr>
              <a:t>2</a:t>
            </a:r>
            <a:r>
              <a:rPr sz="4400">
                <a:latin typeface="Garamond" panose="02020404030301010803" pitchFamily="18" charset="0"/>
              </a:rPr>
              <a:t>: Public </a:t>
            </a:r>
            <a:r>
              <a:rPr lang="en-US" sz="4400">
                <a:latin typeface="Garamond" panose="02020404030301010803" pitchFamily="18" charset="0"/>
              </a:rPr>
              <a:t>Feedback</a:t>
            </a:r>
            <a:r>
              <a:rPr sz="4400">
                <a:latin typeface="Garamond" panose="02020404030301010803" pitchFamily="18" charset="0"/>
              </a:rPr>
              <a:t> at a Town Hall</a:t>
            </a:r>
          </a:p>
        </p:txBody>
      </p:sp>
      <p:sp>
        <p:nvSpPr>
          <p:cNvPr id="3" name="Content Placeholder 2">
            <a:extLst>
              <a:ext uri="{FF2B5EF4-FFF2-40B4-BE49-F238E27FC236}">
                <a16:creationId xmlns:a16="http://schemas.microsoft.com/office/drawing/2014/main" id="{D80A518C-EC66-901C-E30E-09CCFBC00D3D}"/>
              </a:ext>
            </a:extLst>
          </p:cNvPr>
          <p:cNvSpPr>
            <a:spLocks noGrp="1"/>
          </p:cNvSpPr>
          <p:nvPr>
            <p:ph idx="1"/>
          </p:nvPr>
        </p:nvSpPr>
        <p:spPr/>
        <p:txBody>
          <a:bodyPr>
            <a:normAutofit lnSpcReduction="10000"/>
          </a:bodyPr>
          <a:lstStyle/>
          <a:p>
            <a:r>
              <a:rPr>
                <a:latin typeface="Garamond" panose="02020404030301010803" pitchFamily="18" charset="0"/>
              </a:rPr>
              <a:t>During a public meeting, a community member </a:t>
            </a:r>
            <a:r>
              <a:rPr lang="en-US">
                <a:latin typeface="Garamond" panose="02020404030301010803" pitchFamily="18" charset="0"/>
              </a:rPr>
              <a:t>asks the board to consider a change to the policy regarding interactions with undocumented citizens</a:t>
            </a:r>
            <a:r>
              <a:rPr>
                <a:latin typeface="Garamond" panose="02020404030301010803" pitchFamily="18" charset="0"/>
              </a:rPr>
              <a:t>. </a:t>
            </a:r>
            <a:r>
              <a:rPr lang="en-US">
                <a:latin typeface="Garamond" panose="02020404030301010803" pitchFamily="18" charset="0"/>
              </a:rPr>
              <a:t>Members of the board generally agree with the change.</a:t>
            </a:r>
            <a:endParaRPr>
              <a:latin typeface="Garamond" panose="02020404030301010803" pitchFamily="18" charset="0"/>
            </a:endParaRPr>
          </a:p>
          <a:p>
            <a:endParaRPr>
              <a:latin typeface="Garamond" panose="02020404030301010803" pitchFamily="18" charset="0"/>
            </a:endParaRPr>
          </a:p>
          <a:p>
            <a:r>
              <a:rPr>
                <a:latin typeface="Garamond" panose="02020404030301010803" pitchFamily="18" charset="0"/>
              </a:rPr>
              <a:t>Guiding Questions:</a:t>
            </a:r>
          </a:p>
          <a:p>
            <a:r>
              <a:rPr>
                <a:latin typeface="Garamond" panose="02020404030301010803" pitchFamily="18" charset="0"/>
              </a:rPr>
              <a:t>What </a:t>
            </a:r>
            <a:r>
              <a:rPr lang="en-US">
                <a:latin typeface="Garamond" panose="02020404030301010803" pitchFamily="18" charset="0"/>
              </a:rPr>
              <a:t>is your process to execute the work</a:t>
            </a:r>
            <a:r>
              <a:rPr>
                <a:latin typeface="Garamond" panose="02020404030301010803" pitchFamily="18" charset="0"/>
              </a:rPr>
              <a:t>?</a:t>
            </a:r>
          </a:p>
          <a:p>
            <a:r>
              <a:rPr lang="en-US">
                <a:latin typeface="Garamond" panose="02020404030301010803" pitchFamily="18" charset="0"/>
              </a:rPr>
              <a:t>How will the committees and general membership be involved</a:t>
            </a:r>
            <a:r>
              <a:rPr>
                <a:latin typeface="Garamond" panose="02020404030301010803" pitchFamily="18" charset="0"/>
              </a:rPr>
              <a:t>?</a:t>
            </a:r>
          </a:p>
          <a:p>
            <a:r>
              <a:rPr lang="en-US">
                <a:latin typeface="Garamond" panose="02020404030301010803" pitchFamily="18" charset="0"/>
              </a:rPr>
              <a:t>How will the board submit this information to JHU leadership</a:t>
            </a:r>
            <a:r>
              <a:rPr>
                <a:latin typeface="Garamond" panose="02020404030301010803" pitchFamily="18" charset="0"/>
              </a:rPr>
              <a:t>?</a:t>
            </a:r>
          </a:p>
        </p:txBody>
      </p:sp>
    </p:spTree>
    <p:extLst>
      <p:ext uri="{BB962C8B-B14F-4D97-AF65-F5344CB8AC3E}">
        <p14:creationId xmlns:p14="http://schemas.microsoft.com/office/powerpoint/2010/main" val="18511571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5"/>
            <a:ext cx="10515600" cy="1325563"/>
          </a:xfrm>
        </p:spPr>
        <p:txBody>
          <a:bodyPr>
            <a:noAutofit/>
          </a:bodyPr>
          <a:lstStyle/>
          <a:p>
            <a:r>
              <a:rPr sz="4000">
                <a:latin typeface="Garamond" panose="02020404030301010803" pitchFamily="18" charset="0"/>
              </a:rPr>
              <a:t>Scenario </a:t>
            </a:r>
            <a:r>
              <a:rPr lang="en-US" sz="4000">
                <a:latin typeface="Garamond" panose="02020404030301010803" pitchFamily="18" charset="0"/>
              </a:rPr>
              <a:t>3</a:t>
            </a:r>
            <a:r>
              <a:rPr sz="4000">
                <a:latin typeface="Garamond" panose="02020404030301010803" pitchFamily="18" charset="0"/>
              </a:rPr>
              <a:t>: Disagreement Over Use-of-Force Policy</a:t>
            </a:r>
          </a:p>
        </p:txBody>
      </p:sp>
      <p:sp>
        <p:nvSpPr>
          <p:cNvPr id="3" name="Content Placeholder 2"/>
          <p:cNvSpPr>
            <a:spLocks noGrp="1"/>
          </p:cNvSpPr>
          <p:nvPr>
            <p:ph idx="1"/>
          </p:nvPr>
        </p:nvSpPr>
        <p:spPr/>
        <p:txBody>
          <a:bodyPr/>
          <a:lstStyle/>
          <a:p>
            <a:r>
              <a:rPr>
                <a:latin typeface="Garamond" panose="02020404030301010803" pitchFamily="18" charset="0"/>
              </a:rPr>
              <a:t>The board is reviewing a proposed revision to the use-of-force policy. Some members want stronger language banning certain tactics; others worry about undermining operational flexibility.</a:t>
            </a:r>
          </a:p>
          <a:p>
            <a:endParaRPr>
              <a:latin typeface="Garamond" panose="02020404030301010803" pitchFamily="18" charset="0"/>
            </a:endParaRPr>
          </a:p>
          <a:p>
            <a:r>
              <a:rPr>
                <a:latin typeface="Garamond" panose="02020404030301010803" pitchFamily="18" charset="0"/>
              </a:rPr>
              <a:t>Guiding Questions:</a:t>
            </a:r>
          </a:p>
          <a:p>
            <a:r>
              <a:rPr>
                <a:latin typeface="Garamond" panose="02020404030301010803" pitchFamily="18" charset="0"/>
              </a:rPr>
              <a:t>- How should the board work through this disagreement?</a:t>
            </a:r>
          </a:p>
          <a:p>
            <a:r>
              <a:rPr>
                <a:latin typeface="Garamond" panose="02020404030301010803" pitchFamily="18" charset="0"/>
              </a:rPr>
              <a:t>- What information or input is needed?</a:t>
            </a:r>
          </a:p>
          <a:p>
            <a:r>
              <a:rPr>
                <a:latin typeface="Garamond" panose="02020404030301010803" pitchFamily="18" charset="0"/>
              </a:rPr>
              <a:t>- What does consensus look like here?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0482"/>
            <a:ext cx="10515600" cy="1325563"/>
          </a:xfrm>
        </p:spPr>
        <p:txBody>
          <a:bodyPr>
            <a:noAutofit/>
          </a:bodyPr>
          <a:lstStyle/>
          <a:p>
            <a:r>
              <a:rPr sz="4800">
                <a:latin typeface="Garamond" panose="02020404030301010803" pitchFamily="18" charset="0"/>
              </a:rPr>
              <a:t>Scenario </a:t>
            </a:r>
            <a:r>
              <a:rPr lang="en-US" sz="4800">
                <a:latin typeface="Garamond" panose="02020404030301010803" pitchFamily="18" charset="0"/>
              </a:rPr>
              <a:t>4</a:t>
            </a:r>
            <a:r>
              <a:rPr sz="4800">
                <a:latin typeface="Garamond" panose="02020404030301010803" pitchFamily="18" charset="0"/>
              </a:rPr>
              <a:t>: Media Request for Comment</a:t>
            </a:r>
          </a:p>
        </p:txBody>
      </p:sp>
      <p:sp>
        <p:nvSpPr>
          <p:cNvPr id="3" name="Content Placeholder 2"/>
          <p:cNvSpPr>
            <a:spLocks noGrp="1"/>
          </p:cNvSpPr>
          <p:nvPr>
            <p:ph idx="1"/>
          </p:nvPr>
        </p:nvSpPr>
        <p:spPr/>
        <p:txBody>
          <a:bodyPr/>
          <a:lstStyle/>
          <a:p>
            <a:r>
              <a:rPr>
                <a:latin typeface="Garamond" panose="02020404030301010803" pitchFamily="18" charset="0"/>
              </a:rPr>
              <a:t>A local reporter contacts a board member asking for comment about a controversial police incident. The board hasn’t met yet to discuss it.</a:t>
            </a:r>
          </a:p>
          <a:p>
            <a:endParaRPr>
              <a:latin typeface="Garamond" panose="02020404030301010803" pitchFamily="18" charset="0"/>
            </a:endParaRPr>
          </a:p>
          <a:p>
            <a:r>
              <a:rPr>
                <a:latin typeface="Garamond" panose="02020404030301010803" pitchFamily="18" charset="0"/>
              </a:rPr>
              <a:t>Guiding Questions:</a:t>
            </a:r>
          </a:p>
          <a:p>
            <a:r>
              <a:rPr>
                <a:latin typeface="Garamond" panose="02020404030301010803" pitchFamily="18" charset="0"/>
              </a:rPr>
              <a:t>- What should the board member say or do?</a:t>
            </a:r>
          </a:p>
          <a:p>
            <a:r>
              <a:rPr>
                <a:latin typeface="Garamond" panose="02020404030301010803" pitchFamily="18" charset="0"/>
              </a:rPr>
              <a:t>- What policies or practices should guide board communications?</a:t>
            </a:r>
          </a:p>
          <a:p>
            <a:r>
              <a:rPr>
                <a:latin typeface="Garamond" panose="02020404030301010803" pitchFamily="18" charset="0"/>
              </a:rPr>
              <a:t>- How can the board prepare for future public/media scrutiny?</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B52B9-A5EE-A200-4CA6-C5BCC6CA0E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F71977-D884-7FEC-6098-39632E10B6C5}"/>
              </a:ext>
            </a:extLst>
          </p:cNvPr>
          <p:cNvSpPr>
            <a:spLocks noGrp="1"/>
          </p:cNvSpPr>
          <p:nvPr>
            <p:ph type="title"/>
          </p:nvPr>
        </p:nvSpPr>
        <p:spPr>
          <a:xfrm>
            <a:off x="838200" y="110482"/>
            <a:ext cx="10515600" cy="1325563"/>
          </a:xfrm>
        </p:spPr>
        <p:txBody>
          <a:bodyPr>
            <a:noAutofit/>
          </a:bodyPr>
          <a:lstStyle/>
          <a:p>
            <a:r>
              <a:rPr sz="4800">
                <a:latin typeface="Garamond" panose="02020404030301010803" pitchFamily="18" charset="0"/>
              </a:rPr>
              <a:t>Scenario </a:t>
            </a:r>
            <a:r>
              <a:rPr lang="en-US" sz="4800">
                <a:latin typeface="Garamond" panose="02020404030301010803" pitchFamily="18" charset="0"/>
              </a:rPr>
              <a:t>5</a:t>
            </a:r>
            <a:r>
              <a:rPr sz="4800">
                <a:latin typeface="Garamond" panose="02020404030301010803" pitchFamily="18" charset="0"/>
              </a:rPr>
              <a:t>: </a:t>
            </a:r>
            <a:r>
              <a:rPr lang="en-US" sz="4800">
                <a:latin typeface="Garamond" panose="02020404030301010803" pitchFamily="18" charset="0"/>
              </a:rPr>
              <a:t>Data Analysis</a:t>
            </a:r>
            <a:endParaRPr sz="4800">
              <a:latin typeface="Garamond" panose="02020404030301010803" pitchFamily="18" charset="0"/>
            </a:endParaRPr>
          </a:p>
        </p:txBody>
      </p:sp>
      <p:sp>
        <p:nvSpPr>
          <p:cNvPr id="3" name="Content Placeholder 2">
            <a:extLst>
              <a:ext uri="{FF2B5EF4-FFF2-40B4-BE49-F238E27FC236}">
                <a16:creationId xmlns:a16="http://schemas.microsoft.com/office/drawing/2014/main" id="{99B299D9-6F2A-3282-F64D-B747910E9BAA}"/>
              </a:ext>
            </a:extLst>
          </p:cNvPr>
          <p:cNvSpPr>
            <a:spLocks noGrp="1"/>
          </p:cNvSpPr>
          <p:nvPr>
            <p:ph idx="1"/>
          </p:nvPr>
        </p:nvSpPr>
        <p:spPr/>
        <p:txBody>
          <a:bodyPr/>
          <a:lstStyle/>
          <a:p>
            <a:r>
              <a:rPr lang="en-US">
                <a:latin typeface="Garamond" panose="02020404030301010803" pitchFamily="18" charset="0"/>
              </a:rPr>
              <a:t>The JHAB receives a quarterly data update on officer misconduct filed by members of the public. During your review, you see an uptick in officers having negative public interactions with civilians. </a:t>
            </a:r>
          </a:p>
          <a:p>
            <a:pPr marL="0" indent="0">
              <a:buNone/>
            </a:pPr>
            <a:endParaRPr>
              <a:latin typeface="Garamond" panose="02020404030301010803" pitchFamily="18" charset="0"/>
            </a:endParaRPr>
          </a:p>
          <a:p>
            <a:r>
              <a:rPr>
                <a:latin typeface="Garamond" panose="02020404030301010803" pitchFamily="18" charset="0"/>
              </a:rPr>
              <a:t>Guiding Questions:</a:t>
            </a:r>
          </a:p>
          <a:p>
            <a:r>
              <a:rPr lang="en-US">
                <a:latin typeface="Garamond" panose="02020404030301010803" pitchFamily="18" charset="0"/>
              </a:rPr>
              <a:t>What are your next steps</a:t>
            </a:r>
            <a:r>
              <a:rPr>
                <a:latin typeface="Garamond" panose="02020404030301010803" pitchFamily="18" charset="0"/>
              </a:rPr>
              <a:t>?</a:t>
            </a:r>
          </a:p>
          <a:p>
            <a:r>
              <a:rPr>
                <a:latin typeface="Garamond" panose="02020404030301010803" pitchFamily="18" charset="0"/>
              </a:rPr>
              <a:t>What policies or practices should guide </a:t>
            </a:r>
            <a:r>
              <a:rPr lang="en-US">
                <a:latin typeface="Garamond" panose="02020404030301010803" pitchFamily="18" charset="0"/>
              </a:rPr>
              <a:t>the </a:t>
            </a:r>
            <a:r>
              <a:rPr>
                <a:latin typeface="Garamond" panose="02020404030301010803" pitchFamily="18" charset="0"/>
              </a:rPr>
              <a:t>board</a:t>
            </a:r>
            <a:r>
              <a:rPr lang="en-US">
                <a:latin typeface="Garamond" panose="02020404030301010803" pitchFamily="18" charset="0"/>
              </a:rPr>
              <a:t>’s decision-making</a:t>
            </a:r>
            <a:r>
              <a:rPr>
                <a:latin typeface="Garamond" panose="02020404030301010803" pitchFamily="18" charset="0"/>
              </a:rPr>
              <a:t>?</a:t>
            </a:r>
          </a:p>
          <a:p>
            <a:r>
              <a:rPr>
                <a:latin typeface="Garamond" panose="02020404030301010803" pitchFamily="18" charset="0"/>
              </a:rPr>
              <a:t>How </a:t>
            </a:r>
            <a:r>
              <a:rPr lang="en-US">
                <a:latin typeface="Garamond" panose="02020404030301010803" pitchFamily="18" charset="0"/>
              </a:rPr>
              <a:t>would the board go about addressing this concern</a:t>
            </a:r>
            <a:r>
              <a:rPr>
                <a:latin typeface="Garamond" panose="02020404030301010803" pitchFamily="18" charset="0"/>
              </a:rPr>
              <a:t>?</a:t>
            </a:r>
          </a:p>
        </p:txBody>
      </p:sp>
    </p:spTree>
    <p:extLst>
      <p:ext uri="{BB962C8B-B14F-4D97-AF65-F5344CB8AC3E}">
        <p14:creationId xmlns:p14="http://schemas.microsoft.com/office/powerpoint/2010/main" val="4059231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D442-C4FA-FA4E-199B-D1A913002961}"/>
              </a:ext>
            </a:extLst>
          </p:cNvPr>
          <p:cNvSpPr>
            <a:spLocks noGrp="1"/>
          </p:cNvSpPr>
          <p:nvPr>
            <p:ph type="title"/>
          </p:nvPr>
        </p:nvSpPr>
        <p:spPr>
          <a:xfrm>
            <a:off x="897036" y="1688730"/>
            <a:ext cx="6609835" cy="2432278"/>
          </a:xfrm>
        </p:spPr>
        <p:txBody>
          <a:bodyPr>
            <a:normAutofit/>
          </a:bodyPr>
          <a:lstStyle/>
          <a:p>
            <a:r>
              <a:rPr lang="en-US" sz="4800">
                <a:latin typeface="Garamond" panose="02020404030301010803" pitchFamily="18" charset="0"/>
              </a:rPr>
              <a:t>5-Minute Break</a:t>
            </a:r>
          </a:p>
        </p:txBody>
      </p:sp>
    </p:spTree>
    <p:extLst>
      <p:ext uri="{BB962C8B-B14F-4D97-AF65-F5344CB8AC3E}">
        <p14:creationId xmlns:p14="http://schemas.microsoft.com/office/powerpoint/2010/main" val="199942504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C22B82-6A4C-446D-9D55-7790FF3D93A4}"/>
              </a:ext>
            </a:extLst>
          </p:cNvPr>
          <p:cNvSpPr/>
          <p:nvPr/>
        </p:nvSpPr>
        <p:spPr>
          <a:xfrm>
            <a:off x="914400" y="2360645"/>
            <a:ext cx="4133461" cy="345233"/>
          </a:xfrm>
          <a:prstGeom prst="rect">
            <a:avLst/>
          </a:prstGeom>
          <a:solidFill>
            <a:srgbClr val="335791"/>
          </a:solidFill>
          <a:ln w="12700" cap="flat">
            <a:solidFill>
              <a:srgbClr val="33579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584200" rtl="0" fontAlgn="auto" latinLnBrk="0" hangingPunct="0">
              <a:lnSpc>
                <a:spcPct val="100000"/>
              </a:lnSpc>
              <a:spcBef>
                <a:spcPts val="3200"/>
              </a:spcBef>
              <a:spcAft>
                <a:spcPts val="0"/>
              </a:spcAft>
              <a:buClrTx/>
              <a:buSzTx/>
              <a:buFontTx/>
              <a:buNone/>
              <a:tabLst/>
            </a:pPr>
            <a:endParaRPr kumimoji="0" lang="en-US" sz="3200" b="1" i="0" u="none" strike="noStrike" cap="none" spc="0" normalizeH="0" baseline="0">
              <a:ln>
                <a:noFill/>
              </a:ln>
              <a:solidFill>
                <a:srgbClr val="0F2C71"/>
              </a:solidFill>
              <a:effectLst/>
              <a:uFillTx/>
              <a:latin typeface="+mn-lt"/>
              <a:ea typeface="+mn-ea"/>
              <a:cs typeface="+mn-cs"/>
              <a:sym typeface="Quadon"/>
            </a:endParaRPr>
          </a:p>
        </p:txBody>
      </p:sp>
      <p:sp>
        <p:nvSpPr>
          <p:cNvPr id="8" name="TextBox 7">
            <a:extLst>
              <a:ext uri="{FF2B5EF4-FFF2-40B4-BE49-F238E27FC236}">
                <a16:creationId xmlns:a16="http://schemas.microsoft.com/office/drawing/2014/main" id="{E48D0B2E-0E22-4032-9728-D2EDA50EAC8F}"/>
              </a:ext>
            </a:extLst>
          </p:cNvPr>
          <p:cNvSpPr txBox="1"/>
          <p:nvPr/>
        </p:nvSpPr>
        <p:spPr>
          <a:xfrm>
            <a:off x="5525396" y="2387665"/>
            <a:ext cx="6285604" cy="18569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584200" rtl="0" fontAlgn="auto" latinLnBrk="0" hangingPunct="0">
              <a:lnSpc>
                <a:spcPct val="100000"/>
              </a:lnSpc>
              <a:spcBef>
                <a:spcPts val="3200"/>
              </a:spcBef>
              <a:spcAft>
                <a:spcPts val="0"/>
              </a:spcAft>
              <a:buClrTx/>
              <a:buSzTx/>
              <a:buFontTx/>
              <a:buNone/>
              <a:tabLst/>
            </a:pPr>
            <a:r>
              <a:rPr kumimoji="0" lang="en-US" sz="3600" b="0" i="0" u="none" strike="noStrike" cap="none" spc="0" normalizeH="0" baseline="0">
                <a:ln>
                  <a:noFill/>
                </a:ln>
                <a:solidFill>
                  <a:schemeClr val="bg1"/>
                </a:solidFill>
                <a:effectLst/>
                <a:uFillTx/>
                <a:latin typeface="Garamond" panose="02020404030301010803" pitchFamily="18" charset="0"/>
                <a:sym typeface="Quadon"/>
              </a:rPr>
              <a:t>Dr. Branville G. Bard, Jr.               </a:t>
            </a:r>
            <a:r>
              <a:rPr kumimoji="0" lang="en-US" sz="2400" b="0" u="none" strike="noStrike" cap="none" spc="0" normalizeH="0" baseline="0">
                <a:ln>
                  <a:noFill/>
                </a:ln>
                <a:solidFill>
                  <a:schemeClr val="bg1"/>
                </a:solidFill>
                <a:effectLst/>
                <a:uFillTx/>
                <a:latin typeface="Garamond" panose="02020404030301010803" pitchFamily="18" charset="0"/>
                <a:sym typeface="Quadon"/>
              </a:rPr>
              <a:t>Vice President for Public Safety and Chief of the Johns Hopkins Police Department (JHPD)</a:t>
            </a:r>
            <a:endParaRPr kumimoji="0" lang="en-US" b="0" u="none" strike="noStrike" cap="none" spc="0" normalizeH="0" baseline="0">
              <a:ln>
                <a:noFill/>
              </a:ln>
              <a:solidFill>
                <a:schemeClr val="bg1"/>
              </a:solidFill>
              <a:effectLst/>
              <a:uFillTx/>
              <a:latin typeface="Garamond" panose="02020404030301010803" pitchFamily="18" charset="0"/>
              <a:sym typeface="Quadon"/>
            </a:endParaRPr>
          </a:p>
        </p:txBody>
      </p:sp>
      <p:pic>
        <p:nvPicPr>
          <p:cNvPr id="2" name="Online Media 1" title="Bard-OpeningRemarks-JHAB-Orientation-Edit-1.mp4">
            <a:hlinkClick r:id="" action="ppaction://media"/>
            <a:extLst>
              <a:ext uri="{FF2B5EF4-FFF2-40B4-BE49-F238E27FC236}">
                <a16:creationId xmlns:a16="http://schemas.microsoft.com/office/drawing/2014/main" id="{C3A0FC79-6626-5831-6015-FD949FFA5357}"/>
              </a:ext>
            </a:extLst>
          </p:cNvPr>
          <p:cNvPicPr>
            <a:picLocks noRot="1" noChangeAspect="1"/>
          </p:cNvPicPr>
          <p:nvPr>
            <a:videoFile r:link="rId1"/>
          </p:nvPr>
        </p:nvPicPr>
        <p:blipFill>
          <a:blip r:embed="rId4"/>
          <a:stretch>
            <a:fillRect/>
          </a:stretch>
        </p:blipFill>
        <p:spPr>
          <a:xfrm>
            <a:off x="186489" y="1788695"/>
            <a:ext cx="5452311" cy="3039979"/>
          </a:xfrm>
          <a:prstGeom prst="rect">
            <a:avLst/>
          </a:prstGeom>
        </p:spPr>
      </p:pic>
    </p:spTree>
    <p:extLst>
      <p:ext uri="{BB962C8B-B14F-4D97-AF65-F5344CB8AC3E}">
        <p14:creationId xmlns:p14="http://schemas.microsoft.com/office/powerpoint/2010/main" val="698774613"/>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1ED343-8D81-44A0-9CA3-1F5BB4C5874E}"/>
              </a:ext>
            </a:extLst>
          </p:cNvPr>
          <p:cNvSpPr>
            <a:spLocks noGrp="1"/>
          </p:cNvSpPr>
          <p:nvPr>
            <p:ph type="title"/>
          </p:nvPr>
        </p:nvSpPr>
        <p:spPr>
          <a:xfrm>
            <a:off x="287111" y="559221"/>
            <a:ext cx="8229600" cy="563563"/>
          </a:xfrm>
        </p:spPr>
        <p:txBody>
          <a:bodyPr>
            <a:noAutofit/>
          </a:bodyPr>
          <a:lstStyle/>
          <a:p>
            <a:r>
              <a:rPr lang="en-US" sz="3500">
                <a:latin typeface="Garamond" panose="02020404030301010803" pitchFamily="18" charset="0"/>
              </a:rPr>
              <a:t>Questions/Next Steps</a:t>
            </a:r>
          </a:p>
        </p:txBody>
      </p:sp>
      <p:sp>
        <p:nvSpPr>
          <p:cNvPr id="4" name="TextBox 3">
            <a:extLst>
              <a:ext uri="{FF2B5EF4-FFF2-40B4-BE49-F238E27FC236}">
                <a16:creationId xmlns:a16="http://schemas.microsoft.com/office/drawing/2014/main" id="{8F1914D8-22A5-4C26-8A77-BB26B10A2423}"/>
              </a:ext>
            </a:extLst>
          </p:cNvPr>
          <p:cNvSpPr txBox="1"/>
          <p:nvPr/>
        </p:nvSpPr>
        <p:spPr>
          <a:xfrm>
            <a:off x="1183343" y="2193926"/>
            <a:ext cx="10289800" cy="32701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914400" marR="0" lvl="1" indent="-457200">
              <a:lnSpc>
                <a:spcPct val="107000"/>
              </a:lnSpc>
              <a:spcBef>
                <a:spcPts val="0"/>
              </a:spcBef>
              <a:spcAft>
                <a:spcPts val="0"/>
              </a:spcAft>
              <a:buFont typeface="Wingdings" panose="020B0604020202020204" pitchFamily="34" charset="0"/>
              <a:buChar char="Ø"/>
            </a:pPr>
            <a:r>
              <a:rPr lang="en-US" sz="2800" b="0">
                <a:solidFill>
                  <a:schemeClr val="tx1"/>
                </a:solidFill>
                <a:latin typeface="Garamond" panose="02020404030301010803" pitchFamily="18" charset="0"/>
                <a:sym typeface="Gentona Book"/>
              </a:rPr>
              <a:t>Next Meeting | July 16th</a:t>
            </a:r>
          </a:p>
          <a:p>
            <a:pPr marL="914400" marR="0" lvl="1" indent="-457200">
              <a:lnSpc>
                <a:spcPct val="107000"/>
              </a:lnSpc>
              <a:spcBef>
                <a:spcPts val="0"/>
              </a:spcBef>
              <a:spcAft>
                <a:spcPts val="0"/>
              </a:spcAft>
              <a:buFont typeface="Wingdings" panose="020B0604020202020204" pitchFamily="34" charset="0"/>
              <a:buChar char="Ø"/>
            </a:pPr>
            <a:r>
              <a:rPr lang="en-US" sz="2800" b="0">
                <a:solidFill>
                  <a:schemeClr val="tx1"/>
                </a:solidFill>
                <a:latin typeface="Garamond" panose="02020404030301010803" pitchFamily="18" charset="0"/>
                <a:sym typeface="Gentona Book"/>
              </a:rPr>
              <a:t>Board Social Event</a:t>
            </a:r>
          </a:p>
          <a:p>
            <a:pPr marL="914400" marR="0" lvl="1" indent="-457200">
              <a:lnSpc>
                <a:spcPct val="107000"/>
              </a:lnSpc>
              <a:spcBef>
                <a:spcPts val="0"/>
              </a:spcBef>
              <a:spcAft>
                <a:spcPts val="0"/>
              </a:spcAft>
              <a:buFont typeface="Wingdings" panose="020B0604020202020204" pitchFamily="34" charset="0"/>
              <a:buChar char="Ø"/>
            </a:pPr>
            <a:r>
              <a:rPr lang="en-US" sz="2800" b="0">
                <a:solidFill>
                  <a:schemeClr val="tx1"/>
                </a:solidFill>
                <a:latin typeface="Garamond" panose="02020404030301010803" pitchFamily="18" charset="0"/>
                <a:sym typeface="Gentona Book"/>
              </a:rPr>
              <a:t>Board Elections</a:t>
            </a:r>
          </a:p>
          <a:p>
            <a:pPr marL="914400" marR="0" lvl="1" indent="-457200">
              <a:lnSpc>
                <a:spcPct val="107000"/>
              </a:lnSpc>
              <a:spcBef>
                <a:spcPts val="0"/>
              </a:spcBef>
              <a:spcAft>
                <a:spcPts val="0"/>
              </a:spcAft>
              <a:buFont typeface="Wingdings" panose="020B0604020202020204" pitchFamily="34" charset="0"/>
              <a:buChar char="Ø"/>
            </a:pPr>
            <a:r>
              <a:rPr lang="en-US" sz="2800" b="0">
                <a:solidFill>
                  <a:schemeClr val="tx1"/>
                </a:solidFill>
                <a:latin typeface="Garamond" panose="02020404030301010803" pitchFamily="18" charset="0"/>
                <a:sym typeface="Gentona Book"/>
              </a:rPr>
              <a:t>Fall 2025</a:t>
            </a:r>
          </a:p>
          <a:p>
            <a:pPr marL="1371600" marR="0" lvl="2" indent="-457200">
              <a:spcBef>
                <a:spcPts val="0"/>
              </a:spcBef>
              <a:spcAft>
                <a:spcPts val="0"/>
              </a:spcAft>
              <a:buFont typeface="Wingdings" panose="02070309020205020404" pitchFamily="49" charset="0"/>
              <a:buChar char="Ø"/>
            </a:pPr>
            <a:r>
              <a:rPr lang="en-US" sz="2800" b="0">
                <a:solidFill>
                  <a:schemeClr val="tx1"/>
                </a:solidFill>
                <a:latin typeface="Garamond" panose="02020404030301010803" pitchFamily="18" charset="0"/>
                <a:sym typeface="Gentona Book"/>
              </a:rPr>
              <a:t>October/November – Annual Meeting</a:t>
            </a:r>
            <a:endParaRPr lang="en-US" sz="2800" b="0">
              <a:solidFill>
                <a:schemeClr val="tx1"/>
              </a:solidFill>
              <a:latin typeface="Garamond" panose="02020404030301010803" pitchFamily="18" charset="0"/>
            </a:endParaRPr>
          </a:p>
          <a:p>
            <a:pPr marR="0" algn="l" defTabSz="584200" rtl="0" fontAlgn="auto" latinLnBrk="0" hangingPunct="0">
              <a:lnSpc>
                <a:spcPct val="100000"/>
              </a:lnSpc>
              <a:spcBef>
                <a:spcPts val="3200"/>
              </a:spcBef>
              <a:spcAft>
                <a:spcPts val="0"/>
              </a:spcAft>
              <a:buClrTx/>
              <a:buSzTx/>
              <a:tabLst/>
            </a:pPr>
            <a:endParaRPr kumimoji="0" lang="en-US" sz="3200" b="0" i="0" u="none" strike="noStrike" cap="none" spc="0" normalizeH="0" baseline="0">
              <a:ln>
                <a:noFill/>
              </a:ln>
              <a:solidFill>
                <a:srgbClr val="0F2C71"/>
              </a:solidFill>
              <a:effectLst/>
              <a:uFillTx/>
              <a:latin typeface="+mn-lt"/>
              <a:ea typeface="+mn-ea"/>
              <a:cs typeface="+mn-cs"/>
              <a:sym typeface="Quadon"/>
            </a:endParaRPr>
          </a:p>
        </p:txBody>
      </p:sp>
    </p:spTree>
    <p:extLst>
      <p:ext uri="{BB962C8B-B14F-4D97-AF65-F5344CB8AC3E}">
        <p14:creationId xmlns:p14="http://schemas.microsoft.com/office/powerpoint/2010/main" val="521841850"/>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E67CD6-7230-4AB8-BB60-0B58570CF570}"/>
              </a:ext>
            </a:extLst>
          </p:cNvPr>
          <p:cNvSpPr>
            <a:spLocks noGrp="1"/>
          </p:cNvSpPr>
          <p:nvPr>
            <p:ph type="title"/>
          </p:nvPr>
        </p:nvSpPr>
        <p:spPr>
          <a:xfrm>
            <a:off x="440874" y="1537802"/>
            <a:ext cx="3853544" cy="2432278"/>
          </a:xfrm>
        </p:spPr>
        <p:txBody>
          <a:bodyPr>
            <a:noAutofit/>
          </a:bodyPr>
          <a:lstStyle/>
          <a:p>
            <a:pPr algn="ctr"/>
            <a:r>
              <a:rPr lang="en-US" sz="4400">
                <a:latin typeface="Garamond" panose="02020404030301010803" pitchFamily="18" charset="0"/>
              </a:rPr>
              <a:t>Thank You!</a:t>
            </a:r>
          </a:p>
        </p:txBody>
      </p:sp>
      <p:sp>
        <p:nvSpPr>
          <p:cNvPr id="2" name="Text Placeholder 1">
            <a:extLst>
              <a:ext uri="{FF2B5EF4-FFF2-40B4-BE49-F238E27FC236}">
                <a16:creationId xmlns:a16="http://schemas.microsoft.com/office/drawing/2014/main" id="{FC77BE4A-7C11-4C29-B533-D2B5FFE26797}"/>
              </a:ext>
            </a:extLst>
          </p:cNvPr>
          <p:cNvSpPr>
            <a:spLocks noGrp="1"/>
          </p:cNvSpPr>
          <p:nvPr>
            <p:ph type="body" sz="quarter" idx="1"/>
          </p:nvPr>
        </p:nvSpPr>
        <p:spPr>
          <a:xfrm>
            <a:off x="125506" y="2390954"/>
            <a:ext cx="4518212" cy="1461565"/>
          </a:xfrm>
        </p:spPr>
        <p:txBody>
          <a:bodyPr>
            <a:noAutofit/>
          </a:bodyPr>
          <a:lstStyle/>
          <a:p>
            <a:pPr algn="ctr"/>
            <a:r>
              <a:rPr lang="en-US" sz="2800">
                <a:solidFill>
                  <a:schemeClr val="bg1"/>
                </a:solidFill>
                <a:latin typeface="Garamond" panose="02020404030301010803" pitchFamily="18" charset="0"/>
              </a:rPr>
              <a:t>If you have any questions, comments, or concerns, please get in touch with Calvin L. Smith Jr.(</a:t>
            </a:r>
            <a:r>
              <a:rPr lang="en-US" sz="2800">
                <a:solidFill>
                  <a:schemeClr val="bg1"/>
                </a:solidFill>
                <a:latin typeface="Garamond" panose="02020404030301010803" pitchFamily="18" charset="0"/>
                <a:hlinkClick r:id="rId2">
                  <a:extLst>
                    <a:ext uri="{A12FA001-AC4F-418D-AE19-62706E023703}">
                      <ahyp:hlinkClr xmlns:ahyp="http://schemas.microsoft.com/office/drawing/2018/hyperlinkcolor" val="tx"/>
                    </a:ext>
                  </a:extLst>
                </a:hlinkClick>
              </a:rPr>
              <a:t>clsmith@jhu.edu</a:t>
            </a:r>
            <a:r>
              <a:rPr lang="en-US" sz="2800">
                <a:solidFill>
                  <a:schemeClr val="bg1"/>
                </a:solidFill>
                <a:latin typeface="Garamond" panose="02020404030301010803" pitchFamily="18" charset="0"/>
              </a:rPr>
              <a:t>) or Amy Taylor (</a:t>
            </a:r>
            <a:r>
              <a:rPr lang="en-US" sz="2800">
                <a:solidFill>
                  <a:schemeClr val="bg1"/>
                </a:solidFill>
                <a:latin typeface="Garamond" panose="02020404030301010803" pitchFamily="18" charset="0"/>
                <a:hlinkClick r:id="rId3">
                  <a:extLst>
                    <a:ext uri="{A12FA001-AC4F-418D-AE19-62706E023703}">
                      <ahyp:hlinkClr xmlns:ahyp="http://schemas.microsoft.com/office/drawing/2018/hyperlinkcolor" val="tx"/>
                    </a:ext>
                  </a:extLst>
                </a:hlinkClick>
              </a:rPr>
              <a:t>atayl151@jhu.edu</a:t>
            </a:r>
            <a:r>
              <a:rPr lang="en-US" sz="2800">
                <a:solidFill>
                  <a:schemeClr val="bg1"/>
                </a:solidFill>
                <a:latin typeface="Garamond" panose="02020404030301010803" pitchFamily="18" charset="0"/>
              </a:rPr>
              <a:t>).</a:t>
            </a:r>
          </a:p>
          <a:p>
            <a:pPr algn="ctr"/>
            <a:r>
              <a:rPr lang="en-US" sz="3200">
                <a:solidFill>
                  <a:schemeClr val="bg1"/>
                </a:solidFill>
                <a:latin typeface="Garamond" panose="02020404030301010803" pitchFamily="18" charset="0"/>
              </a:rPr>
              <a:t>We look forward to working with you! </a:t>
            </a:r>
          </a:p>
        </p:txBody>
      </p:sp>
    </p:spTree>
    <p:extLst>
      <p:ext uri="{BB962C8B-B14F-4D97-AF65-F5344CB8AC3E}">
        <p14:creationId xmlns:p14="http://schemas.microsoft.com/office/powerpoint/2010/main" val="579589705"/>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92500" lnSpcReduction="10000"/>
          </a:bodyPr>
          <a:lstStyle/>
          <a:p>
            <a:pPr marL="0" indent="0">
              <a:lnSpc>
                <a:spcPct val="120000"/>
              </a:lnSpc>
              <a:buNone/>
            </a:pPr>
            <a:r>
              <a:rPr lang="en-US" sz="2700" b="1">
                <a:solidFill>
                  <a:schemeClr val="tx1"/>
                </a:solidFill>
                <a:latin typeface="Garamond" panose="02020404030301010803" pitchFamily="18" charset="0"/>
                <a:cs typeface="+mn-cs"/>
              </a:rPr>
              <a:t>While some university peers publish finalized policies online, they do not typically post any publicly accessible material regarding their policy development processes.</a:t>
            </a:r>
            <a:r>
              <a:rPr lang="en-US" sz="2300">
                <a:solidFill>
                  <a:schemeClr val="tx1"/>
                </a:solidFill>
                <a:latin typeface="Garamond" panose="02020404030301010803" pitchFamily="18" charset="0"/>
              </a:rPr>
              <a:t> </a:t>
            </a:r>
          </a:p>
          <a:p>
            <a:pPr marL="0" indent="0">
              <a:lnSpc>
                <a:spcPct val="120000"/>
              </a:lnSpc>
              <a:buNone/>
            </a:pPr>
            <a:endParaRPr lang="en-US" sz="800">
              <a:solidFill>
                <a:schemeClr val="tx1"/>
              </a:solidFill>
              <a:latin typeface="Garamond" panose="02020404030301010803" pitchFamily="18" charset="0"/>
            </a:endParaRP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Each draft policy was prepared by an all Civilian JHPD Policy Drafting Group and was reviewed prior to being shared with the JH Accountability Board and being posted for public review:</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Vice President for Public Safety, </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21CP Solutions, external Public Safety Consultant and </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Key members of the JHU Leadership Team and comment.</a:t>
            </a:r>
          </a:p>
          <a:p>
            <a:pPr>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First drafts were posted to the JH Public Safety website, with a section for draft review and a prominent feedback button to assist with submitting input. </a:t>
            </a:r>
          </a:p>
          <a:p>
            <a:pPr>
              <a:spcBef>
                <a:spcPts val="1500"/>
              </a:spcBef>
              <a:buClr>
                <a:srgbClr val="6AACE4"/>
              </a:buClr>
              <a:buFont typeface="Wingdings" panose="05000000000000000000" pitchFamily="2" charset="2"/>
              <a:buChar char="Ø"/>
            </a:pPr>
            <a:endParaRPr lang="en-US" sz="2300">
              <a:solidFill>
                <a:schemeClr val="tx1"/>
              </a:solidFill>
              <a:latin typeface="Garamond" panose="02020404030301010803" pitchFamily="18" charset="0"/>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Policy </a:t>
            </a:r>
            <a:r>
              <a:rPr lang="en-US" sz="3500">
                <a:solidFill>
                  <a:schemeClr val="bg1"/>
                </a:solidFill>
                <a:latin typeface="Garamond"/>
              </a:rPr>
              <a:t>Development &amp; Review</a:t>
            </a:r>
            <a:endParaRPr lang="en-US" sz="3500"/>
          </a:p>
        </p:txBody>
      </p:sp>
    </p:spTree>
    <p:extLst>
      <p:ext uri="{BB962C8B-B14F-4D97-AF65-F5344CB8AC3E}">
        <p14:creationId xmlns:p14="http://schemas.microsoft.com/office/powerpoint/2010/main" val="2863689022"/>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85000" lnSpcReduction="20000"/>
          </a:bodyPr>
          <a:lstStyle/>
          <a:p>
            <a:pPr marL="0" indent="0">
              <a:lnSpc>
                <a:spcPct val="120000"/>
              </a:lnSpc>
              <a:buNone/>
            </a:pPr>
            <a:r>
              <a:rPr lang="en-US" sz="2700" b="1">
                <a:solidFill>
                  <a:schemeClr val="tx1"/>
                </a:solidFill>
                <a:latin typeface="Garamond" panose="02020404030301010803" pitchFamily="18" charset="0"/>
                <a:cs typeface="+mn-cs"/>
              </a:rPr>
              <a:t>All draft policies have been and will continue to be shared with the JH Accountability Board prior to the posting of draft policies for public review and comment.</a:t>
            </a:r>
          </a:p>
          <a:p>
            <a:pPr>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Board members have, and will continue to be invited to share feedback on draft policies in writing and during the Board’s public meetings. We’ve used the following questions to help elicit input,</a:t>
            </a:r>
          </a:p>
          <a:p>
            <a:pPr lvl="1">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Is this policy consistent with the values and needs of the community? </a:t>
            </a:r>
          </a:p>
          <a:p>
            <a:pPr lvl="1">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Does this policy help JHPD safely carry out its stated mission?  </a:t>
            </a:r>
          </a:p>
          <a:p>
            <a:pPr lvl="1">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Is this policy understandable? Are there any points that need clarification? </a:t>
            </a:r>
          </a:p>
          <a:p>
            <a:pPr marL="244922" marR="0" lvl="0" indent="-244922" algn="l" defTabSz="584200" rtl="0" eaLnBrk="1" fontAlgn="auto" latinLnBrk="0" hangingPunct="1">
              <a:lnSpc>
                <a:spcPct val="100000"/>
              </a:lnSpc>
              <a:spcBef>
                <a:spcPts val="1500"/>
              </a:spcBef>
              <a:spcAft>
                <a:spcPts val="0"/>
              </a:spcAft>
              <a:buClr>
                <a:srgbClr val="6AACE4"/>
              </a:buClr>
              <a:buSzPct val="100000"/>
              <a:buFont typeface="Wingdings" panose="05000000000000000000" pitchFamily="2" charset="2"/>
              <a:buChar char="Ø"/>
              <a:tabLst/>
              <a:defRPr/>
            </a:pPr>
            <a:r>
              <a:rPr lang="en-US" sz="2300">
                <a:solidFill>
                  <a:schemeClr val="tx1"/>
                </a:solidFill>
                <a:latin typeface="Garamond" panose="02020404030301010803" pitchFamily="18" charset="0"/>
              </a:rPr>
              <a:t>There will also be a page on the JH Public Safety website dedicated to final department policies, in addition to a section for draft review that includes a prominent feedback button to assist with submitting input. All draft policies will be posted on the JH Public Safety website for 60-days to allow for comment.</a:t>
            </a: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Policy </a:t>
            </a:r>
            <a:r>
              <a:rPr lang="en-US" sz="3500">
                <a:solidFill>
                  <a:schemeClr val="bg1"/>
                </a:solidFill>
                <a:latin typeface="Garamond"/>
              </a:rPr>
              <a:t>Review</a:t>
            </a:r>
            <a:endParaRPr lang="en-US" sz="3500"/>
          </a:p>
        </p:txBody>
      </p:sp>
    </p:spTree>
    <p:extLst>
      <p:ext uri="{BB962C8B-B14F-4D97-AF65-F5344CB8AC3E}">
        <p14:creationId xmlns:p14="http://schemas.microsoft.com/office/powerpoint/2010/main" val="884405047"/>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E7895A-6C21-45A2-99D9-F6351517576D}"/>
              </a:ext>
            </a:extLst>
          </p:cNvPr>
          <p:cNvSpPr txBox="1"/>
          <p:nvPr/>
        </p:nvSpPr>
        <p:spPr>
          <a:xfrm>
            <a:off x="1001684" y="1216326"/>
            <a:ext cx="8662628" cy="12413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84200" rtl="0" fontAlgn="auto" latinLnBrk="0" hangingPunct="0">
              <a:lnSpc>
                <a:spcPct val="100000"/>
              </a:lnSpc>
              <a:spcBef>
                <a:spcPts val="3200"/>
              </a:spcBef>
              <a:spcAft>
                <a:spcPts val="0"/>
              </a:spcAft>
              <a:buClrTx/>
              <a:buSzTx/>
              <a:buFontTx/>
              <a:buNone/>
              <a:tabLst/>
            </a:pPr>
            <a:r>
              <a:rPr kumimoji="0" lang="en-US" sz="4800" b="0" i="0" u="none" strike="noStrike" cap="none" spc="0" normalizeH="0" baseline="0">
                <a:ln>
                  <a:noFill/>
                </a:ln>
                <a:solidFill>
                  <a:schemeClr val="bg1"/>
                </a:solidFill>
                <a:effectLst/>
                <a:uFillTx/>
                <a:latin typeface="Garamond"/>
                <a:sym typeface="Quadon"/>
              </a:rPr>
              <a:t>Bylaws	</a:t>
            </a:r>
            <a:endParaRPr kumimoji="0" lang="en-US" sz="4800" b="0" i="0" u="none" strike="noStrike" cap="none" spc="0" normalizeH="0" baseline="0">
              <a:ln>
                <a:noFill/>
              </a:ln>
              <a:solidFill>
                <a:schemeClr val="bg1"/>
              </a:solidFill>
              <a:effectLst/>
              <a:uFillTx/>
              <a:latin typeface="Garamond" panose="02020404030301010803" pitchFamily="18" charset="0"/>
              <a:sym typeface="Quadon"/>
            </a:endParaRPr>
          </a:p>
        </p:txBody>
      </p:sp>
      <p:sp>
        <p:nvSpPr>
          <p:cNvPr id="4" name="Title 1">
            <a:extLst>
              <a:ext uri="{FF2B5EF4-FFF2-40B4-BE49-F238E27FC236}">
                <a16:creationId xmlns:a16="http://schemas.microsoft.com/office/drawing/2014/main" id="{76E6C9D9-A384-4986-A2B8-4E1489331042}"/>
              </a:ext>
            </a:extLst>
          </p:cNvPr>
          <p:cNvSpPr txBox="1">
            <a:spLocks/>
          </p:cNvSpPr>
          <p:nvPr/>
        </p:nvSpPr>
        <p:spPr>
          <a:xfrm>
            <a:off x="1001684" y="2565374"/>
            <a:ext cx="7532715" cy="86362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t">
            <a:normAutofit/>
          </a:bodyPr>
          <a:lstStyle>
            <a:lvl1pPr marL="0" marR="0" indent="0" algn="l" defTabSz="584200" rtl="0" latinLnBrk="0">
              <a:lnSpc>
                <a:spcPct val="100000"/>
              </a:lnSpc>
              <a:spcBef>
                <a:spcPts val="3200"/>
              </a:spcBef>
              <a:spcAft>
                <a:spcPts val="0"/>
              </a:spcAft>
              <a:buClrTx/>
              <a:buSzTx/>
              <a:buFontTx/>
              <a:buNone/>
              <a:tabLst/>
              <a:defRPr sz="7700" b="0" i="0" u="none" strike="noStrike" cap="none" spc="0" baseline="0">
                <a:solidFill>
                  <a:srgbClr val="FFFFFF"/>
                </a:solidFill>
                <a:uFillTx/>
                <a:latin typeface="+mn-lt"/>
                <a:ea typeface="+mn-ea"/>
                <a:cs typeface="+mn-cs"/>
                <a:sym typeface="Quadon"/>
              </a:defRPr>
            </a:lvl1pPr>
            <a:lvl2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2pPr>
            <a:lvl3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3pPr>
            <a:lvl4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4pPr>
            <a:lvl5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5pPr>
            <a:lvl6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6pPr>
            <a:lvl7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7pPr>
            <a:lvl8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8pPr>
            <a:lvl9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9pPr>
          </a:lstStyle>
          <a:p>
            <a:pPr hangingPunct="1"/>
            <a:r>
              <a:rPr lang="en-US" sz="4000">
                <a:solidFill>
                  <a:schemeClr val="bg1"/>
                </a:solidFill>
                <a:latin typeface="Garamond" panose="02020404030301010803" pitchFamily="18" charset="0"/>
              </a:rPr>
              <a:t>Calvin L. Smith, Jr.</a:t>
            </a:r>
          </a:p>
        </p:txBody>
      </p:sp>
    </p:spTree>
    <p:extLst>
      <p:ext uri="{BB962C8B-B14F-4D97-AF65-F5344CB8AC3E}">
        <p14:creationId xmlns:p14="http://schemas.microsoft.com/office/powerpoint/2010/main" val="653520131"/>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p:nvPr/>
        </p:nvSpPr>
        <p:spPr>
          <a:xfrm>
            <a:off x="11250294" y="19608"/>
            <a:ext cx="941704" cy="135552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0" y="0"/>
            <a:ext cx="12192000" cy="1375410"/>
          </a:xfrm>
          <a:custGeom>
            <a:avLst/>
            <a:gdLst/>
            <a:ahLst/>
            <a:cxnLst/>
            <a:rect l="l" t="t" r="r" b="b"/>
            <a:pathLst>
              <a:path w="12192000" h="1375410">
                <a:moveTo>
                  <a:pt x="0" y="1375130"/>
                </a:moveTo>
                <a:lnTo>
                  <a:pt x="12192000" y="1375130"/>
                </a:lnTo>
                <a:lnTo>
                  <a:pt x="12192000" y="0"/>
                </a:lnTo>
                <a:lnTo>
                  <a:pt x="0" y="0"/>
                </a:lnTo>
                <a:lnTo>
                  <a:pt x="0" y="1375130"/>
                </a:lnTo>
                <a:close/>
              </a:path>
            </a:pathLst>
          </a:custGeom>
          <a:solidFill>
            <a:srgbClr val="002D7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0" y="1375130"/>
            <a:ext cx="12192000" cy="53340"/>
          </a:xfrm>
          <a:custGeom>
            <a:avLst/>
            <a:gdLst/>
            <a:ahLst/>
            <a:cxnLst/>
            <a:rect l="l" t="t" r="r" b="b"/>
            <a:pathLst>
              <a:path w="12192000" h="53340">
                <a:moveTo>
                  <a:pt x="0" y="53263"/>
                </a:moveTo>
                <a:lnTo>
                  <a:pt x="12192000" y="53263"/>
                </a:lnTo>
                <a:lnTo>
                  <a:pt x="12192000" y="0"/>
                </a:lnTo>
                <a:lnTo>
                  <a:pt x="0" y="0"/>
                </a:lnTo>
                <a:lnTo>
                  <a:pt x="0" y="53263"/>
                </a:lnTo>
                <a:close/>
              </a:path>
            </a:pathLst>
          </a:custGeom>
          <a:solidFill>
            <a:srgbClr val="6DADE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1433749" y="118341"/>
            <a:ext cx="758825" cy="257175"/>
          </a:xfrm>
          <a:custGeom>
            <a:avLst/>
            <a:gdLst/>
            <a:ahLst/>
            <a:cxnLst/>
            <a:rect l="l" t="t" r="r" b="b"/>
            <a:pathLst>
              <a:path w="758825" h="257175">
                <a:moveTo>
                  <a:pt x="249565" y="0"/>
                </a:moveTo>
                <a:lnTo>
                  <a:pt x="201267" y="2131"/>
                </a:lnTo>
                <a:lnTo>
                  <a:pt x="158750" y="8105"/>
                </a:lnTo>
                <a:lnTo>
                  <a:pt x="106661" y="33973"/>
                </a:lnTo>
                <a:lnTo>
                  <a:pt x="1765" y="246307"/>
                </a:lnTo>
                <a:lnTo>
                  <a:pt x="0" y="251564"/>
                </a:lnTo>
                <a:lnTo>
                  <a:pt x="3517" y="256809"/>
                </a:lnTo>
                <a:lnTo>
                  <a:pt x="8813" y="256809"/>
                </a:lnTo>
                <a:lnTo>
                  <a:pt x="57681" y="248169"/>
                </a:lnTo>
                <a:lnTo>
                  <a:pt x="107580" y="240869"/>
                </a:lnTo>
                <a:lnTo>
                  <a:pt x="158102" y="234823"/>
                </a:lnTo>
                <a:lnTo>
                  <a:pt x="208841" y="229943"/>
                </a:lnTo>
                <a:lnTo>
                  <a:pt x="259391" y="226144"/>
                </a:lnTo>
                <a:lnTo>
                  <a:pt x="309346" y="223340"/>
                </a:lnTo>
                <a:lnTo>
                  <a:pt x="358299" y="221444"/>
                </a:lnTo>
                <a:lnTo>
                  <a:pt x="405844" y="220369"/>
                </a:lnTo>
                <a:lnTo>
                  <a:pt x="758250" y="220030"/>
                </a:lnTo>
                <a:lnTo>
                  <a:pt x="758250" y="216525"/>
                </a:lnTo>
                <a:lnTo>
                  <a:pt x="63500" y="216525"/>
                </a:lnTo>
                <a:lnTo>
                  <a:pt x="125234" y="60658"/>
                </a:lnTo>
                <a:lnTo>
                  <a:pt x="169341" y="37887"/>
                </a:lnTo>
                <a:lnTo>
                  <a:pt x="758250" y="37887"/>
                </a:lnTo>
                <a:lnTo>
                  <a:pt x="758250" y="30876"/>
                </a:lnTo>
                <a:lnTo>
                  <a:pt x="451573" y="30876"/>
                </a:lnTo>
                <a:lnTo>
                  <a:pt x="404648" y="17150"/>
                </a:lnTo>
                <a:lnTo>
                  <a:pt x="353705" y="7461"/>
                </a:lnTo>
                <a:lnTo>
                  <a:pt x="301194" y="1760"/>
                </a:lnTo>
                <a:lnTo>
                  <a:pt x="249565" y="0"/>
                </a:lnTo>
                <a:close/>
              </a:path>
              <a:path w="758825" h="257175">
                <a:moveTo>
                  <a:pt x="758250" y="220030"/>
                </a:moveTo>
                <a:lnTo>
                  <a:pt x="451573" y="220030"/>
                </a:lnTo>
                <a:lnTo>
                  <a:pt x="497827" y="220369"/>
                </a:lnTo>
                <a:lnTo>
                  <a:pt x="545765" y="221444"/>
                </a:lnTo>
                <a:lnTo>
                  <a:pt x="594980" y="223340"/>
                </a:lnTo>
                <a:lnTo>
                  <a:pt x="645067" y="226144"/>
                </a:lnTo>
                <a:lnTo>
                  <a:pt x="695619" y="229943"/>
                </a:lnTo>
                <a:lnTo>
                  <a:pt x="746228" y="234823"/>
                </a:lnTo>
                <a:lnTo>
                  <a:pt x="758250" y="236269"/>
                </a:lnTo>
                <a:lnTo>
                  <a:pt x="758250" y="220030"/>
                </a:lnTo>
                <a:close/>
              </a:path>
              <a:path w="758825" h="257175">
                <a:moveTo>
                  <a:pt x="328355" y="187016"/>
                </a:moveTo>
                <a:lnTo>
                  <a:pt x="270816" y="188139"/>
                </a:lnTo>
                <a:lnTo>
                  <a:pt x="212723" y="191161"/>
                </a:lnTo>
                <a:lnTo>
                  <a:pt x="156914" y="196573"/>
                </a:lnTo>
                <a:lnTo>
                  <a:pt x="106226" y="204864"/>
                </a:lnTo>
                <a:lnTo>
                  <a:pt x="63500" y="216525"/>
                </a:lnTo>
                <a:lnTo>
                  <a:pt x="758250" y="216525"/>
                </a:lnTo>
                <a:lnTo>
                  <a:pt x="758250" y="198212"/>
                </a:lnTo>
                <a:lnTo>
                  <a:pt x="748400" y="196573"/>
                </a:lnTo>
                <a:lnTo>
                  <a:pt x="693021" y="191161"/>
                </a:lnTo>
                <a:lnTo>
                  <a:pt x="642038" y="188509"/>
                </a:lnTo>
                <a:lnTo>
                  <a:pt x="430415" y="188509"/>
                </a:lnTo>
                <a:lnTo>
                  <a:pt x="382500" y="187303"/>
                </a:lnTo>
                <a:lnTo>
                  <a:pt x="328355" y="187016"/>
                </a:lnTo>
                <a:close/>
              </a:path>
              <a:path w="758825" h="257175">
                <a:moveTo>
                  <a:pt x="634145" y="152163"/>
                </a:moveTo>
                <a:lnTo>
                  <a:pt x="269003" y="152163"/>
                </a:lnTo>
                <a:lnTo>
                  <a:pt x="321042" y="155357"/>
                </a:lnTo>
                <a:lnTo>
                  <a:pt x="374846" y="163707"/>
                </a:lnTo>
                <a:lnTo>
                  <a:pt x="430415" y="177993"/>
                </a:lnTo>
                <a:lnTo>
                  <a:pt x="430415" y="188509"/>
                </a:lnTo>
                <a:lnTo>
                  <a:pt x="472744" y="188509"/>
                </a:lnTo>
                <a:lnTo>
                  <a:pt x="472744" y="177993"/>
                </a:lnTo>
                <a:lnTo>
                  <a:pt x="528308" y="163707"/>
                </a:lnTo>
                <a:lnTo>
                  <a:pt x="582108" y="155357"/>
                </a:lnTo>
                <a:lnTo>
                  <a:pt x="634145" y="152163"/>
                </a:lnTo>
                <a:close/>
              </a:path>
              <a:path w="758825" h="257175">
                <a:moveTo>
                  <a:pt x="576959" y="187016"/>
                </a:moveTo>
                <a:lnTo>
                  <a:pt x="521951" y="187303"/>
                </a:lnTo>
                <a:lnTo>
                  <a:pt x="472744" y="188509"/>
                </a:lnTo>
                <a:lnTo>
                  <a:pt x="642038" y="188509"/>
                </a:lnTo>
                <a:lnTo>
                  <a:pt x="634928" y="188139"/>
                </a:lnTo>
                <a:lnTo>
                  <a:pt x="576959" y="187016"/>
                </a:lnTo>
                <a:close/>
              </a:path>
              <a:path w="758825" h="257175">
                <a:moveTo>
                  <a:pt x="733818" y="37887"/>
                </a:moveTo>
                <a:lnTo>
                  <a:pt x="169341" y="37887"/>
                </a:lnTo>
                <a:lnTo>
                  <a:pt x="123469" y="165738"/>
                </a:lnTo>
                <a:lnTo>
                  <a:pt x="170217" y="158132"/>
                </a:lnTo>
                <a:lnTo>
                  <a:pt x="218728" y="153348"/>
                </a:lnTo>
                <a:lnTo>
                  <a:pt x="269003" y="152163"/>
                </a:lnTo>
                <a:lnTo>
                  <a:pt x="758250" y="152163"/>
                </a:lnTo>
                <a:lnTo>
                  <a:pt x="758250" y="106000"/>
                </a:lnTo>
                <a:lnTo>
                  <a:pt x="733818" y="37887"/>
                </a:lnTo>
                <a:close/>
              </a:path>
              <a:path w="758825" h="257175">
                <a:moveTo>
                  <a:pt x="758250" y="152163"/>
                </a:moveTo>
                <a:lnTo>
                  <a:pt x="634145" y="152163"/>
                </a:lnTo>
                <a:lnTo>
                  <a:pt x="684419" y="153348"/>
                </a:lnTo>
                <a:lnTo>
                  <a:pt x="732930" y="158132"/>
                </a:lnTo>
                <a:lnTo>
                  <a:pt x="758250" y="162252"/>
                </a:lnTo>
                <a:lnTo>
                  <a:pt x="758250" y="152163"/>
                </a:lnTo>
                <a:close/>
              </a:path>
              <a:path w="758825" h="257175">
                <a:moveTo>
                  <a:pt x="758250" y="37887"/>
                </a:moveTo>
                <a:lnTo>
                  <a:pt x="733818" y="37887"/>
                </a:lnTo>
                <a:lnTo>
                  <a:pt x="758250" y="51030"/>
                </a:lnTo>
                <a:lnTo>
                  <a:pt x="758250" y="37887"/>
                </a:lnTo>
                <a:close/>
              </a:path>
              <a:path w="758825" h="257175">
                <a:moveTo>
                  <a:pt x="655287" y="0"/>
                </a:moveTo>
                <a:lnTo>
                  <a:pt x="603502" y="1760"/>
                </a:lnTo>
                <a:lnTo>
                  <a:pt x="550687" y="7461"/>
                </a:lnTo>
                <a:lnTo>
                  <a:pt x="499244" y="17150"/>
                </a:lnTo>
                <a:lnTo>
                  <a:pt x="451573" y="30876"/>
                </a:lnTo>
                <a:lnTo>
                  <a:pt x="758250" y="30876"/>
                </a:lnTo>
                <a:lnTo>
                  <a:pt x="758250" y="14134"/>
                </a:lnTo>
                <a:lnTo>
                  <a:pt x="746163" y="8105"/>
                </a:lnTo>
                <a:lnTo>
                  <a:pt x="703641" y="2131"/>
                </a:lnTo>
                <a:lnTo>
                  <a:pt x="655287" y="0"/>
                </a:lnTo>
                <a:close/>
              </a:path>
            </a:pathLst>
          </a:custGeom>
          <a:solidFill>
            <a:srgbClr val="FEFEFE">
              <a:alpha val="34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1250294" y="19608"/>
            <a:ext cx="941705" cy="1355725"/>
          </a:xfrm>
          <a:custGeom>
            <a:avLst/>
            <a:gdLst/>
            <a:ahLst/>
            <a:cxnLst/>
            <a:rect l="l" t="t" r="r" b="b"/>
            <a:pathLst>
              <a:path w="941704" h="1355725">
                <a:moveTo>
                  <a:pt x="41498" y="124632"/>
                </a:moveTo>
                <a:lnTo>
                  <a:pt x="0" y="129584"/>
                </a:lnTo>
                <a:lnTo>
                  <a:pt x="0" y="233115"/>
                </a:lnTo>
                <a:lnTo>
                  <a:pt x="1722" y="310464"/>
                </a:lnTo>
                <a:lnTo>
                  <a:pt x="6759" y="384675"/>
                </a:lnTo>
                <a:lnTo>
                  <a:pt x="14892" y="455639"/>
                </a:lnTo>
                <a:lnTo>
                  <a:pt x="25910" y="523413"/>
                </a:lnTo>
                <a:lnTo>
                  <a:pt x="39599" y="588057"/>
                </a:lnTo>
                <a:lnTo>
                  <a:pt x="55747" y="649629"/>
                </a:lnTo>
                <a:lnTo>
                  <a:pt x="74138" y="708187"/>
                </a:lnTo>
                <a:lnTo>
                  <a:pt x="94562" y="763789"/>
                </a:lnTo>
                <a:lnTo>
                  <a:pt x="116804" y="816494"/>
                </a:lnTo>
                <a:lnTo>
                  <a:pt x="140652" y="866361"/>
                </a:lnTo>
                <a:lnTo>
                  <a:pt x="165892" y="913447"/>
                </a:lnTo>
                <a:lnTo>
                  <a:pt x="192312" y="957811"/>
                </a:lnTo>
                <a:lnTo>
                  <a:pt x="219697" y="999512"/>
                </a:lnTo>
                <a:lnTo>
                  <a:pt x="247836" y="1038608"/>
                </a:lnTo>
                <a:lnTo>
                  <a:pt x="276515" y="1075157"/>
                </a:lnTo>
                <a:lnTo>
                  <a:pt x="305521" y="1109217"/>
                </a:lnTo>
                <a:lnTo>
                  <a:pt x="334640" y="1140848"/>
                </a:lnTo>
                <a:lnTo>
                  <a:pt x="363661" y="1170107"/>
                </a:lnTo>
                <a:lnTo>
                  <a:pt x="392369" y="1197053"/>
                </a:lnTo>
                <a:lnTo>
                  <a:pt x="447995" y="1244239"/>
                </a:lnTo>
                <a:lnTo>
                  <a:pt x="499814" y="1282873"/>
                </a:lnTo>
                <a:lnTo>
                  <a:pt x="546121" y="1313423"/>
                </a:lnTo>
                <a:lnTo>
                  <a:pt x="585212" y="1336355"/>
                </a:lnTo>
                <a:lnTo>
                  <a:pt x="601519" y="1345111"/>
                </a:lnTo>
                <a:lnTo>
                  <a:pt x="609729" y="1349704"/>
                </a:lnTo>
                <a:lnTo>
                  <a:pt x="618271" y="1352987"/>
                </a:lnTo>
                <a:lnTo>
                  <a:pt x="626816" y="1354957"/>
                </a:lnTo>
                <a:lnTo>
                  <a:pt x="633876" y="1355521"/>
                </a:lnTo>
                <a:lnTo>
                  <a:pt x="636335" y="1355521"/>
                </a:lnTo>
                <a:lnTo>
                  <a:pt x="644265" y="1354957"/>
                </a:lnTo>
                <a:lnTo>
                  <a:pt x="653331" y="1352987"/>
                </a:lnTo>
                <a:lnTo>
                  <a:pt x="662069" y="1349704"/>
                </a:lnTo>
                <a:lnTo>
                  <a:pt x="670314" y="1345111"/>
                </a:lnTo>
                <a:lnTo>
                  <a:pt x="686620" y="1336355"/>
                </a:lnTo>
                <a:lnTo>
                  <a:pt x="705155" y="1325812"/>
                </a:lnTo>
                <a:lnTo>
                  <a:pt x="725708" y="1313423"/>
                </a:lnTo>
                <a:lnTo>
                  <a:pt x="741896" y="1303074"/>
                </a:lnTo>
                <a:lnTo>
                  <a:pt x="608567" y="1303074"/>
                </a:lnTo>
                <a:lnTo>
                  <a:pt x="585365" y="1289742"/>
                </a:lnTo>
                <a:lnTo>
                  <a:pt x="533559" y="1256462"/>
                </a:lnTo>
                <a:lnTo>
                  <a:pt x="476227" y="1213937"/>
                </a:lnTo>
                <a:lnTo>
                  <a:pt x="446116" y="1189049"/>
                </a:lnTo>
                <a:lnTo>
                  <a:pt x="415379" y="1161659"/>
                </a:lnTo>
                <a:lnTo>
                  <a:pt x="384265" y="1131703"/>
                </a:lnTo>
                <a:lnTo>
                  <a:pt x="353027" y="1099118"/>
                </a:lnTo>
                <a:lnTo>
                  <a:pt x="321916" y="1063840"/>
                </a:lnTo>
                <a:lnTo>
                  <a:pt x="291183" y="1025807"/>
                </a:lnTo>
                <a:lnTo>
                  <a:pt x="261080" y="984953"/>
                </a:lnTo>
                <a:lnTo>
                  <a:pt x="231857" y="941216"/>
                </a:lnTo>
                <a:lnTo>
                  <a:pt x="203767" y="894533"/>
                </a:lnTo>
                <a:lnTo>
                  <a:pt x="177061" y="844839"/>
                </a:lnTo>
                <a:lnTo>
                  <a:pt x="151990" y="792071"/>
                </a:lnTo>
                <a:lnTo>
                  <a:pt x="128806" y="736166"/>
                </a:lnTo>
                <a:lnTo>
                  <a:pt x="107760" y="677059"/>
                </a:lnTo>
                <a:lnTo>
                  <a:pt x="89104" y="614688"/>
                </a:lnTo>
                <a:lnTo>
                  <a:pt x="73088" y="548989"/>
                </a:lnTo>
                <a:lnTo>
                  <a:pt x="59965" y="479898"/>
                </a:lnTo>
                <a:lnTo>
                  <a:pt x="63496" y="479898"/>
                </a:lnTo>
                <a:lnTo>
                  <a:pt x="112214" y="469866"/>
                </a:lnTo>
                <a:lnTo>
                  <a:pt x="161171" y="460781"/>
                </a:lnTo>
                <a:lnTo>
                  <a:pt x="210342" y="452636"/>
                </a:lnTo>
                <a:lnTo>
                  <a:pt x="259703" y="445422"/>
                </a:lnTo>
                <a:lnTo>
                  <a:pt x="309231" y="439132"/>
                </a:lnTo>
                <a:lnTo>
                  <a:pt x="358902" y="433758"/>
                </a:lnTo>
                <a:lnTo>
                  <a:pt x="408692" y="429291"/>
                </a:lnTo>
                <a:lnTo>
                  <a:pt x="458578" y="425725"/>
                </a:lnTo>
                <a:lnTo>
                  <a:pt x="493554" y="423853"/>
                </a:lnTo>
                <a:lnTo>
                  <a:pt x="52917" y="423853"/>
                </a:lnTo>
                <a:lnTo>
                  <a:pt x="47262" y="378259"/>
                </a:lnTo>
                <a:lnTo>
                  <a:pt x="43428" y="331024"/>
                </a:lnTo>
                <a:lnTo>
                  <a:pt x="41249" y="282476"/>
                </a:lnTo>
                <a:lnTo>
                  <a:pt x="40562" y="233115"/>
                </a:lnTo>
                <a:lnTo>
                  <a:pt x="40564" y="129584"/>
                </a:lnTo>
                <a:lnTo>
                  <a:pt x="41498" y="124632"/>
                </a:lnTo>
                <a:close/>
              </a:path>
              <a:path w="941704" h="1355725">
                <a:moveTo>
                  <a:pt x="661488" y="420348"/>
                </a:moveTo>
                <a:lnTo>
                  <a:pt x="608567" y="420348"/>
                </a:lnTo>
                <a:lnTo>
                  <a:pt x="608567" y="1303074"/>
                </a:lnTo>
                <a:lnTo>
                  <a:pt x="661488" y="1303074"/>
                </a:lnTo>
                <a:lnTo>
                  <a:pt x="661488" y="791658"/>
                </a:lnTo>
                <a:lnTo>
                  <a:pt x="770860" y="791658"/>
                </a:lnTo>
                <a:lnTo>
                  <a:pt x="770860" y="609502"/>
                </a:lnTo>
                <a:lnTo>
                  <a:pt x="661488" y="535943"/>
                </a:lnTo>
                <a:lnTo>
                  <a:pt x="661488" y="420348"/>
                </a:lnTo>
                <a:close/>
              </a:path>
              <a:path w="941704" h="1355725">
                <a:moveTo>
                  <a:pt x="770860" y="863464"/>
                </a:moveTo>
                <a:lnTo>
                  <a:pt x="770860" y="1231268"/>
                </a:lnTo>
                <a:lnTo>
                  <a:pt x="741118" y="1253323"/>
                </a:lnTo>
                <a:lnTo>
                  <a:pt x="712864" y="1272424"/>
                </a:lnTo>
                <a:lnTo>
                  <a:pt x="686266" y="1288899"/>
                </a:lnTo>
                <a:lnTo>
                  <a:pt x="661488" y="1303074"/>
                </a:lnTo>
                <a:lnTo>
                  <a:pt x="741896" y="1303074"/>
                </a:lnTo>
                <a:lnTo>
                  <a:pt x="797340" y="1264596"/>
                </a:lnTo>
                <a:lnTo>
                  <a:pt x="851274" y="1221744"/>
                </a:lnTo>
                <a:lnTo>
                  <a:pt x="908163" y="1170107"/>
                </a:lnTo>
                <a:lnTo>
                  <a:pt x="937183" y="1140848"/>
                </a:lnTo>
                <a:lnTo>
                  <a:pt x="941009" y="1136691"/>
                </a:lnTo>
                <a:lnTo>
                  <a:pt x="881985" y="1136691"/>
                </a:lnTo>
                <a:lnTo>
                  <a:pt x="881985" y="937022"/>
                </a:lnTo>
                <a:lnTo>
                  <a:pt x="770860" y="863464"/>
                </a:lnTo>
                <a:close/>
              </a:path>
              <a:path w="941704" h="1355725">
                <a:moveTo>
                  <a:pt x="941704" y="1072366"/>
                </a:moveTo>
                <a:lnTo>
                  <a:pt x="937334" y="1077579"/>
                </a:lnTo>
                <a:lnTo>
                  <a:pt x="909742" y="1108121"/>
                </a:lnTo>
                <a:lnTo>
                  <a:pt x="881985" y="1136691"/>
                </a:lnTo>
                <a:lnTo>
                  <a:pt x="941009" y="1136691"/>
                </a:lnTo>
                <a:lnTo>
                  <a:pt x="941704" y="1135936"/>
                </a:lnTo>
                <a:lnTo>
                  <a:pt x="941704" y="1072366"/>
                </a:lnTo>
                <a:close/>
              </a:path>
              <a:path w="941704" h="1355725">
                <a:moveTo>
                  <a:pt x="770860" y="791658"/>
                </a:moveTo>
                <a:lnTo>
                  <a:pt x="661488" y="791658"/>
                </a:lnTo>
                <a:lnTo>
                  <a:pt x="770860" y="863464"/>
                </a:lnTo>
                <a:lnTo>
                  <a:pt x="770860" y="791658"/>
                </a:lnTo>
                <a:close/>
              </a:path>
              <a:path w="941704" h="1355725">
                <a:moveTo>
                  <a:pt x="941704" y="420348"/>
                </a:moveTo>
                <a:lnTo>
                  <a:pt x="661488" y="420348"/>
                </a:lnTo>
                <a:lnTo>
                  <a:pt x="689245" y="420649"/>
                </a:lnTo>
                <a:lnTo>
                  <a:pt x="716836" y="421443"/>
                </a:lnTo>
                <a:lnTo>
                  <a:pt x="770860" y="423853"/>
                </a:lnTo>
                <a:lnTo>
                  <a:pt x="770860" y="609502"/>
                </a:lnTo>
                <a:lnTo>
                  <a:pt x="881985" y="683060"/>
                </a:lnTo>
                <a:lnTo>
                  <a:pt x="881985" y="430863"/>
                </a:lnTo>
                <a:lnTo>
                  <a:pt x="941704" y="430863"/>
                </a:lnTo>
                <a:lnTo>
                  <a:pt x="941704" y="420348"/>
                </a:lnTo>
                <a:close/>
              </a:path>
              <a:path w="941704" h="1355725">
                <a:moveTo>
                  <a:pt x="941704" y="430863"/>
                </a:moveTo>
                <a:lnTo>
                  <a:pt x="881985" y="430863"/>
                </a:lnTo>
                <a:lnTo>
                  <a:pt x="936672" y="436329"/>
                </a:lnTo>
                <a:lnTo>
                  <a:pt x="941705" y="436912"/>
                </a:lnTo>
                <a:lnTo>
                  <a:pt x="941704" y="430863"/>
                </a:lnTo>
                <a:close/>
              </a:path>
              <a:path w="941704" h="1355725">
                <a:moveTo>
                  <a:pt x="660819" y="363541"/>
                </a:moveTo>
                <a:lnTo>
                  <a:pt x="609683" y="363541"/>
                </a:lnTo>
                <a:lnTo>
                  <a:pt x="558567" y="364454"/>
                </a:lnTo>
                <a:lnTo>
                  <a:pt x="507491" y="366282"/>
                </a:lnTo>
                <a:lnTo>
                  <a:pt x="456476" y="369024"/>
                </a:lnTo>
                <a:lnTo>
                  <a:pt x="405540" y="372679"/>
                </a:lnTo>
                <a:lnTo>
                  <a:pt x="354705" y="377248"/>
                </a:lnTo>
                <a:lnTo>
                  <a:pt x="303990" y="382731"/>
                </a:lnTo>
                <a:lnTo>
                  <a:pt x="253415" y="389128"/>
                </a:lnTo>
                <a:lnTo>
                  <a:pt x="203000" y="396438"/>
                </a:lnTo>
                <a:lnTo>
                  <a:pt x="152765" y="404663"/>
                </a:lnTo>
                <a:lnTo>
                  <a:pt x="102731" y="413801"/>
                </a:lnTo>
                <a:lnTo>
                  <a:pt x="52917" y="423853"/>
                </a:lnTo>
                <a:lnTo>
                  <a:pt x="493554" y="423853"/>
                </a:lnTo>
                <a:lnTo>
                  <a:pt x="508534" y="423051"/>
                </a:lnTo>
                <a:lnTo>
                  <a:pt x="558539" y="421261"/>
                </a:lnTo>
                <a:lnTo>
                  <a:pt x="608567" y="420348"/>
                </a:lnTo>
                <a:lnTo>
                  <a:pt x="941704" y="420348"/>
                </a:lnTo>
                <a:lnTo>
                  <a:pt x="941704" y="380010"/>
                </a:lnTo>
                <a:lnTo>
                  <a:pt x="865164" y="372679"/>
                </a:lnTo>
                <a:lnTo>
                  <a:pt x="814147" y="369024"/>
                </a:lnTo>
                <a:lnTo>
                  <a:pt x="763071" y="366282"/>
                </a:lnTo>
                <a:lnTo>
                  <a:pt x="711955" y="364454"/>
                </a:lnTo>
                <a:lnTo>
                  <a:pt x="660819" y="363541"/>
                </a:lnTo>
                <a:close/>
              </a:path>
              <a:path w="941704" h="1355725">
                <a:moveTo>
                  <a:pt x="941704" y="0"/>
                </a:moveTo>
                <a:lnTo>
                  <a:pt x="0" y="0"/>
                </a:lnTo>
                <a:lnTo>
                  <a:pt x="0" y="129584"/>
                </a:lnTo>
                <a:lnTo>
                  <a:pt x="3772" y="106622"/>
                </a:lnTo>
                <a:lnTo>
                  <a:pt x="14329" y="86265"/>
                </a:lnTo>
                <a:lnTo>
                  <a:pt x="30509" y="70503"/>
                </a:lnTo>
                <a:lnTo>
                  <a:pt x="51151" y="61306"/>
                </a:lnTo>
                <a:lnTo>
                  <a:pt x="54682" y="61306"/>
                </a:lnTo>
                <a:lnTo>
                  <a:pt x="102416" y="51637"/>
                </a:lnTo>
                <a:lnTo>
                  <a:pt x="150346" y="42778"/>
                </a:lnTo>
                <a:lnTo>
                  <a:pt x="198447" y="34733"/>
                </a:lnTo>
                <a:lnTo>
                  <a:pt x="246695" y="27509"/>
                </a:lnTo>
                <a:lnTo>
                  <a:pt x="295066" y="21112"/>
                </a:lnTo>
                <a:lnTo>
                  <a:pt x="343534" y="15548"/>
                </a:lnTo>
                <a:lnTo>
                  <a:pt x="392076" y="10824"/>
                </a:lnTo>
                <a:lnTo>
                  <a:pt x="440667" y="6944"/>
                </a:lnTo>
                <a:lnTo>
                  <a:pt x="489283" y="3917"/>
                </a:lnTo>
                <a:lnTo>
                  <a:pt x="537899" y="1747"/>
                </a:lnTo>
                <a:lnTo>
                  <a:pt x="586491" y="440"/>
                </a:lnTo>
                <a:lnTo>
                  <a:pt x="941704" y="3"/>
                </a:lnTo>
                <a:close/>
              </a:path>
              <a:path w="941704" h="1355725">
                <a:moveTo>
                  <a:pt x="635034" y="3"/>
                </a:moveTo>
                <a:lnTo>
                  <a:pt x="586491" y="440"/>
                </a:lnTo>
                <a:lnTo>
                  <a:pt x="537899" y="1747"/>
                </a:lnTo>
                <a:lnTo>
                  <a:pt x="489283" y="3917"/>
                </a:lnTo>
                <a:lnTo>
                  <a:pt x="440667" y="6944"/>
                </a:lnTo>
                <a:lnTo>
                  <a:pt x="392076" y="10824"/>
                </a:lnTo>
                <a:lnTo>
                  <a:pt x="343534" y="15548"/>
                </a:lnTo>
                <a:lnTo>
                  <a:pt x="295066" y="21112"/>
                </a:lnTo>
                <a:lnTo>
                  <a:pt x="246695" y="27509"/>
                </a:lnTo>
                <a:lnTo>
                  <a:pt x="198447" y="34733"/>
                </a:lnTo>
                <a:lnTo>
                  <a:pt x="150346" y="42778"/>
                </a:lnTo>
                <a:lnTo>
                  <a:pt x="102416" y="51637"/>
                </a:lnTo>
                <a:lnTo>
                  <a:pt x="54682" y="61306"/>
                </a:lnTo>
                <a:lnTo>
                  <a:pt x="51151" y="61306"/>
                </a:lnTo>
                <a:lnTo>
                  <a:pt x="30509" y="70503"/>
                </a:lnTo>
                <a:lnTo>
                  <a:pt x="14329" y="86265"/>
                </a:lnTo>
                <a:lnTo>
                  <a:pt x="3772" y="106622"/>
                </a:lnTo>
                <a:lnTo>
                  <a:pt x="0" y="129584"/>
                </a:lnTo>
                <a:lnTo>
                  <a:pt x="41498" y="124632"/>
                </a:lnTo>
                <a:lnTo>
                  <a:pt x="42407" y="119812"/>
                </a:lnTo>
                <a:lnTo>
                  <a:pt x="47399" y="111660"/>
                </a:lnTo>
                <a:lnTo>
                  <a:pt x="114141" y="91083"/>
                </a:lnTo>
                <a:lnTo>
                  <a:pt x="165048" y="81538"/>
                </a:lnTo>
                <a:lnTo>
                  <a:pt x="216219" y="72965"/>
                </a:lnTo>
                <a:lnTo>
                  <a:pt x="267651" y="65371"/>
                </a:lnTo>
                <a:lnTo>
                  <a:pt x="319347" y="58763"/>
                </a:lnTo>
                <a:lnTo>
                  <a:pt x="371305" y="53151"/>
                </a:lnTo>
                <a:lnTo>
                  <a:pt x="423525" y="48541"/>
                </a:lnTo>
                <a:lnTo>
                  <a:pt x="476009" y="44942"/>
                </a:lnTo>
                <a:lnTo>
                  <a:pt x="528754" y="42362"/>
                </a:lnTo>
                <a:lnTo>
                  <a:pt x="581763" y="40807"/>
                </a:lnTo>
                <a:lnTo>
                  <a:pt x="748367" y="40288"/>
                </a:lnTo>
                <a:lnTo>
                  <a:pt x="941704" y="17218"/>
                </a:lnTo>
                <a:lnTo>
                  <a:pt x="878737" y="10824"/>
                </a:lnTo>
                <a:lnTo>
                  <a:pt x="830180" y="6944"/>
                </a:lnTo>
                <a:lnTo>
                  <a:pt x="781524" y="3917"/>
                </a:lnTo>
                <a:lnTo>
                  <a:pt x="732778" y="1747"/>
                </a:lnTo>
                <a:lnTo>
                  <a:pt x="683945" y="440"/>
                </a:lnTo>
                <a:lnTo>
                  <a:pt x="635034" y="3"/>
                </a:lnTo>
                <a:close/>
              </a:path>
              <a:path w="941704" h="1355725">
                <a:moveTo>
                  <a:pt x="635034" y="40288"/>
                </a:moveTo>
                <a:lnTo>
                  <a:pt x="581763" y="40807"/>
                </a:lnTo>
                <a:lnTo>
                  <a:pt x="528754" y="42362"/>
                </a:lnTo>
                <a:lnTo>
                  <a:pt x="476009" y="44942"/>
                </a:lnTo>
                <a:lnTo>
                  <a:pt x="423525" y="48541"/>
                </a:lnTo>
                <a:lnTo>
                  <a:pt x="371305" y="53151"/>
                </a:lnTo>
                <a:lnTo>
                  <a:pt x="319347" y="58763"/>
                </a:lnTo>
                <a:lnTo>
                  <a:pt x="267651" y="65371"/>
                </a:lnTo>
                <a:lnTo>
                  <a:pt x="216219" y="72965"/>
                </a:lnTo>
                <a:lnTo>
                  <a:pt x="165048" y="81538"/>
                </a:lnTo>
                <a:lnTo>
                  <a:pt x="114141" y="91083"/>
                </a:lnTo>
                <a:lnTo>
                  <a:pt x="63496" y="101591"/>
                </a:lnTo>
                <a:lnTo>
                  <a:pt x="41498" y="124632"/>
                </a:lnTo>
                <a:lnTo>
                  <a:pt x="733022" y="42119"/>
                </a:lnTo>
                <a:lnTo>
                  <a:pt x="688302" y="40807"/>
                </a:lnTo>
                <a:lnTo>
                  <a:pt x="635034" y="40288"/>
                </a:lnTo>
                <a:close/>
              </a:path>
              <a:path w="941704" h="1355725">
                <a:moveTo>
                  <a:pt x="941704" y="17218"/>
                </a:moveTo>
                <a:lnTo>
                  <a:pt x="733022" y="42119"/>
                </a:lnTo>
                <a:lnTo>
                  <a:pt x="741308" y="42362"/>
                </a:lnTo>
                <a:lnTo>
                  <a:pt x="794051" y="44942"/>
                </a:lnTo>
                <a:lnTo>
                  <a:pt x="846533" y="48541"/>
                </a:lnTo>
                <a:lnTo>
                  <a:pt x="898752" y="53151"/>
                </a:lnTo>
                <a:lnTo>
                  <a:pt x="941704" y="57791"/>
                </a:lnTo>
                <a:lnTo>
                  <a:pt x="941704" y="17218"/>
                </a:lnTo>
                <a:close/>
              </a:path>
              <a:path w="941704" h="1355725">
                <a:moveTo>
                  <a:pt x="748367" y="40288"/>
                </a:moveTo>
                <a:lnTo>
                  <a:pt x="635034" y="40288"/>
                </a:lnTo>
                <a:lnTo>
                  <a:pt x="688302" y="40807"/>
                </a:lnTo>
                <a:lnTo>
                  <a:pt x="733022" y="42119"/>
                </a:lnTo>
                <a:lnTo>
                  <a:pt x="748367" y="40288"/>
                </a:lnTo>
                <a:close/>
              </a:path>
              <a:path w="941704" h="1355725">
                <a:moveTo>
                  <a:pt x="941704" y="3"/>
                </a:moveTo>
                <a:lnTo>
                  <a:pt x="635034" y="3"/>
                </a:lnTo>
                <a:lnTo>
                  <a:pt x="683945" y="440"/>
                </a:lnTo>
                <a:lnTo>
                  <a:pt x="732778" y="1747"/>
                </a:lnTo>
                <a:lnTo>
                  <a:pt x="781524" y="3917"/>
                </a:lnTo>
                <a:lnTo>
                  <a:pt x="830180" y="6944"/>
                </a:lnTo>
                <a:lnTo>
                  <a:pt x="878737" y="10824"/>
                </a:lnTo>
                <a:lnTo>
                  <a:pt x="927191" y="15548"/>
                </a:lnTo>
                <a:lnTo>
                  <a:pt x="941704" y="17218"/>
                </a:lnTo>
                <a:lnTo>
                  <a:pt x="941704" y="3"/>
                </a:lnTo>
                <a:close/>
              </a:path>
            </a:pathLst>
          </a:custGeom>
          <a:solidFill>
            <a:srgbClr val="FEFEFE">
              <a:alpha val="34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12132279" y="702678"/>
            <a:ext cx="60325" cy="293370"/>
          </a:xfrm>
          <a:custGeom>
            <a:avLst/>
            <a:gdLst/>
            <a:ahLst/>
            <a:cxnLst/>
            <a:rect l="l" t="t" r="r" b="b"/>
            <a:pathLst>
              <a:path w="60325" h="293369">
                <a:moveTo>
                  <a:pt x="0" y="0"/>
                </a:moveTo>
                <a:lnTo>
                  <a:pt x="0" y="253949"/>
                </a:lnTo>
                <a:lnTo>
                  <a:pt x="59720" y="293164"/>
                </a:lnTo>
                <a:lnTo>
                  <a:pt x="59720" y="39207"/>
                </a:lnTo>
                <a:lnTo>
                  <a:pt x="0" y="0"/>
                </a:lnTo>
                <a:close/>
              </a:path>
            </a:pathLst>
          </a:custGeom>
          <a:solidFill>
            <a:srgbClr val="FEFEFE">
              <a:alpha val="34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11423167" y="534534"/>
            <a:ext cx="402590" cy="401320"/>
          </a:xfrm>
          <a:custGeom>
            <a:avLst/>
            <a:gdLst/>
            <a:ahLst/>
            <a:cxnLst/>
            <a:rect l="l" t="t" r="r" b="b"/>
            <a:pathLst>
              <a:path w="402590" h="401319">
                <a:moveTo>
                  <a:pt x="201091" y="0"/>
                </a:moveTo>
                <a:lnTo>
                  <a:pt x="154958" y="5270"/>
                </a:lnTo>
                <a:lnTo>
                  <a:pt x="112622" y="20283"/>
                </a:lnTo>
                <a:lnTo>
                  <a:pt x="75286" y="43845"/>
                </a:lnTo>
                <a:lnTo>
                  <a:pt x="44153" y="74759"/>
                </a:lnTo>
                <a:lnTo>
                  <a:pt x="20425" y="111832"/>
                </a:lnTo>
                <a:lnTo>
                  <a:pt x="5306" y="153867"/>
                </a:lnTo>
                <a:lnTo>
                  <a:pt x="0" y="199669"/>
                </a:lnTo>
                <a:lnTo>
                  <a:pt x="5239" y="244986"/>
                </a:lnTo>
                <a:lnTo>
                  <a:pt x="20425" y="287851"/>
                </a:lnTo>
                <a:lnTo>
                  <a:pt x="44153" y="325263"/>
                </a:lnTo>
                <a:lnTo>
                  <a:pt x="75286" y="356548"/>
                </a:lnTo>
                <a:lnTo>
                  <a:pt x="112622" y="380450"/>
                </a:lnTo>
                <a:lnTo>
                  <a:pt x="154958" y="395712"/>
                </a:lnTo>
                <a:lnTo>
                  <a:pt x="201091" y="401078"/>
                </a:lnTo>
                <a:lnTo>
                  <a:pt x="247220" y="395712"/>
                </a:lnTo>
                <a:lnTo>
                  <a:pt x="289555" y="380450"/>
                </a:lnTo>
                <a:lnTo>
                  <a:pt x="303833" y="371309"/>
                </a:lnTo>
                <a:lnTo>
                  <a:pt x="164045" y="371309"/>
                </a:lnTo>
                <a:lnTo>
                  <a:pt x="135985" y="362521"/>
                </a:lnTo>
                <a:lnTo>
                  <a:pt x="110242" y="349630"/>
                </a:lnTo>
                <a:lnTo>
                  <a:pt x="87147" y="333130"/>
                </a:lnTo>
                <a:lnTo>
                  <a:pt x="67030" y="313512"/>
                </a:lnTo>
                <a:lnTo>
                  <a:pt x="77971" y="309596"/>
                </a:lnTo>
                <a:lnTo>
                  <a:pt x="89739" y="305846"/>
                </a:lnTo>
                <a:lnTo>
                  <a:pt x="102501" y="302426"/>
                </a:lnTo>
                <a:lnTo>
                  <a:pt x="116420" y="299504"/>
                </a:lnTo>
                <a:lnTo>
                  <a:pt x="145701" y="299504"/>
                </a:lnTo>
                <a:lnTo>
                  <a:pt x="142874" y="294246"/>
                </a:lnTo>
                <a:lnTo>
                  <a:pt x="153760" y="292959"/>
                </a:lnTo>
                <a:lnTo>
                  <a:pt x="158480" y="292493"/>
                </a:lnTo>
                <a:lnTo>
                  <a:pt x="51155" y="292493"/>
                </a:lnTo>
                <a:lnTo>
                  <a:pt x="41586" y="273774"/>
                </a:lnTo>
                <a:lnTo>
                  <a:pt x="34170" y="254400"/>
                </a:lnTo>
                <a:lnTo>
                  <a:pt x="29072" y="234368"/>
                </a:lnTo>
                <a:lnTo>
                  <a:pt x="26454" y="213677"/>
                </a:lnTo>
                <a:lnTo>
                  <a:pt x="400563" y="213677"/>
                </a:lnTo>
                <a:lnTo>
                  <a:pt x="402183" y="199669"/>
                </a:lnTo>
                <a:lnTo>
                  <a:pt x="400761" y="187401"/>
                </a:lnTo>
                <a:lnTo>
                  <a:pt x="26454" y="187401"/>
                </a:lnTo>
                <a:lnTo>
                  <a:pt x="29072" y="166469"/>
                </a:lnTo>
                <a:lnTo>
                  <a:pt x="34170" y="146026"/>
                </a:lnTo>
                <a:lnTo>
                  <a:pt x="41586" y="126566"/>
                </a:lnTo>
                <a:lnTo>
                  <a:pt x="51155" y="108584"/>
                </a:lnTo>
                <a:lnTo>
                  <a:pt x="158442" y="108584"/>
                </a:lnTo>
                <a:lnTo>
                  <a:pt x="153760" y="108124"/>
                </a:lnTo>
                <a:lnTo>
                  <a:pt x="142874" y="106845"/>
                </a:lnTo>
                <a:lnTo>
                  <a:pt x="145700" y="101587"/>
                </a:lnTo>
                <a:lnTo>
                  <a:pt x="116420" y="101587"/>
                </a:lnTo>
                <a:lnTo>
                  <a:pt x="102501" y="98657"/>
                </a:lnTo>
                <a:lnTo>
                  <a:pt x="89739" y="95235"/>
                </a:lnTo>
                <a:lnTo>
                  <a:pt x="77971" y="91487"/>
                </a:lnTo>
                <a:lnTo>
                  <a:pt x="67030" y="87579"/>
                </a:lnTo>
                <a:lnTo>
                  <a:pt x="87147" y="66968"/>
                </a:lnTo>
                <a:lnTo>
                  <a:pt x="110242" y="50136"/>
                </a:lnTo>
                <a:lnTo>
                  <a:pt x="135985" y="37576"/>
                </a:lnTo>
                <a:lnTo>
                  <a:pt x="164045" y="29781"/>
                </a:lnTo>
                <a:lnTo>
                  <a:pt x="304606" y="29781"/>
                </a:lnTo>
                <a:lnTo>
                  <a:pt x="289555" y="20283"/>
                </a:lnTo>
                <a:lnTo>
                  <a:pt x="247220" y="5270"/>
                </a:lnTo>
                <a:lnTo>
                  <a:pt x="201091" y="0"/>
                </a:lnTo>
                <a:close/>
              </a:path>
              <a:path w="402590" h="401319">
                <a:moveTo>
                  <a:pt x="145701" y="299504"/>
                </a:moveTo>
                <a:lnTo>
                  <a:pt x="116420" y="299504"/>
                </a:lnTo>
                <a:lnTo>
                  <a:pt x="127582" y="321805"/>
                </a:lnTo>
                <a:lnTo>
                  <a:pt x="139571" y="341317"/>
                </a:lnTo>
                <a:lnTo>
                  <a:pt x="151891" y="357873"/>
                </a:lnTo>
                <a:lnTo>
                  <a:pt x="164045" y="371309"/>
                </a:lnTo>
                <a:lnTo>
                  <a:pt x="238137" y="371309"/>
                </a:lnTo>
                <a:lnTo>
                  <a:pt x="248656" y="359041"/>
                </a:lnTo>
                <a:lnTo>
                  <a:pt x="188747" y="359041"/>
                </a:lnTo>
                <a:lnTo>
                  <a:pt x="177606" y="347193"/>
                </a:lnTo>
                <a:lnTo>
                  <a:pt x="165806" y="332554"/>
                </a:lnTo>
                <a:lnTo>
                  <a:pt x="154009" y="314959"/>
                </a:lnTo>
                <a:lnTo>
                  <a:pt x="145701" y="299504"/>
                </a:lnTo>
                <a:close/>
              </a:path>
              <a:path w="402590" h="401319">
                <a:moveTo>
                  <a:pt x="374364" y="299504"/>
                </a:moveTo>
                <a:lnTo>
                  <a:pt x="285762" y="299504"/>
                </a:lnTo>
                <a:lnTo>
                  <a:pt x="299682" y="302426"/>
                </a:lnTo>
                <a:lnTo>
                  <a:pt x="312443" y="305846"/>
                </a:lnTo>
                <a:lnTo>
                  <a:pt x="324212" y="309596"/>
                </a:lnTo>
                <a:lnTo>
                  <a:pt x="335152" y="313512"/>
                </a:lnTo>
                <a:lnTo>
                  <a:pt x="315029" y="333130"/>
                </a:lnTo>
                <a:lnTo>
                  <a:pt x="291931" y="349630"/>
                </a:lnTo>
                <a:lnTo>
                  <a:pt x="266190" y="362521"/>
                </a:lnTo>
                <a:lnTo>
                  <a:pt x="238137" y="371309"/>
                </a:lnTo>
                <a:lnTo>
                  <a:pt x="303833" y="371309"/>
                </a:lnTo>
                <a:lnTo>
                  <a:pt x="326891" y="356548"/>
                </a:lnTo>
                <a:lnTo>
                  <a:pt x="358026" y="325263"/>
                </a:lnTo>
                <a:lnTo>
                  <a:pt x="374364" y="299504"/>
                </a:lnTo>
                <a:close/>
              </a:path>
              <a:path w="402590" h="401319">
                <a:moveTo>
                  <a:pt x="213436" y="290741"/>
                </a:moveTo>
                <a:lnTo>
                  <a:pt x="188747" y="290741"/>
                </a:lnTo>
                <a:lnTo>
                  <a:pt x="188747" y="359041"/>
                </a:lnTo>
                <a:lnTo>
                  <a:pt x="213436" y="359041"/>
                </a:lnTo>
                <a:lnTo>
                  <a:pt x="213436" y="290741"/>
                </a:lnTo>
                <a:close/>
              </a:path>
              <a:path w="402590" h="401319">
                <a:moveTo>
                  <a:pt x="346681" y="290741"/>
                </a:moveTo>
                <a:lnTo>
                  <a:pt x="213436" y="290741"/>
                </a:lnTo>
                <a:lnTo>
                  <a:pt x="225314" y="291042"/>
                </a:lnTo>
                <a:lnTo>
                  <a:pt x="237028" y="291836"/>
                </a:lnTo>
                <a:lnTo>
                  <a:pt x="248410" y="292959"/>
                </a:lnTo>
                <a:lnTo>
                  <a:pt x="259295" y="294246"/>
                </a:lnTo>
                <a:lnTo>
                  <a:pt x="248161" y="314959"/>
                </a:lnTo>
                <a:lnTo>
                  <a:pt x="236366" y="332554"/>
                </a:lnTo>
                <a:lnTo>
                  <a:pt x="224570" y="347193"/>
                </a:lnTo>
                <a:lnTo>
                  <a:pt x="213436" y="359041"/>
                </a:lnTo>
                <a:lnTo>
                  <a:pt x="248656" y="359041"/>
                </a:lnTo>
                <a:lnTo>
                  <a:pt x="250292" y="357134"/>
                </a:lnTo>
                <a:lnTo>
                  <a:pt x="262612" y="340660"/>
                </a:lnTo>
                <a:lnTo>
                  <a:pt x="274601" y="321559"/>
                </a:lnTo>
                <a:lnTo>
                  <a:pt x="285762" y="299504"/>
                </a:lnTo>
                <a:lnTo>
                  <a:pt x="374364" y="299504"/>
                </a:lnTo>
                <a:lnTo>
                  <a:pt x="378811" y="292493"/>
                </a:lnTo>
                <a:lnTo>
                  <a:pt x="351027" y="292493"/>
                </a:lnTo>
                <a:lnTo>
                  <a:pt x="346681" y="290741"/>
                </a:lnTo>
                <a:close/>
              </a:path>
              <a:path w="402590" h="401319">
                <a:moveTo>
                  <a:pt x="121704" y="213677"/>
                </a:moveTo>
                <a:lnTo>
                  <a:pt x="97015" y="213677"/>
                </a:lnTo>
                <a:lnTo>
                  <a:pt x="97925" y="229413"/>
                </a:lnTo>
                <a:lnTo>
                  <a:pt x="100323" y="244986"/>
                </a:lnTo>
                <a:lnTo>
                  <a:pt x="103777" y="260476"/>
                </a:lnTo>
                <a:lnTo>
                  <a:pt x="107594" y="274980"/>
                </a:lnTo>
                <a:lnTo>
                  <a:pt x="91332" y="278943"/>
                </a:lnTo>
                <a:lnTo>
                  <a:pt x="76727" y="283075"/>
                </a:lnTo>
                <a:lnTo>
                  <a:pt x="63446" y="287537"/>
                </a:lnTo>
                <a:lnTo>
                  <a:pt x="51155" y="292493"/>
                </a:lnTo>
                <a:lnTo>
                  <a:pt x="158480" y="292493"/>
                </a:lnTo>
                <a:lnTo>
                  <a:pt x="165144" y="291836"/>
                </a:lnTo>
                <a:lnTo>
                  <a:pt x="176861" y="291042"/>
                </a:lnTo>
                <a:lnTo>
                  <a:pt x="188747" y="290741"/>
                </a:lnTo>
                <a:lnTo>
                  <a:pt x="346681" y="290741"/>
                </a:lnTo>
                <a:lnTo>
                  <a:pt x="338735" y="287537"/>
                </a:lnTo>
                <a:lnTo>
                  <a:pt x="325450" y="283075"/>
                </a:lnTo>
                <a:lnTo>
                  <a:pt x="310840" y="278943"/>
                </a:lnTo>
                <a:lnTo>
                  <a:pt x="294576" y="274980"/>
                </a:lnTo>
                <a:lnTo>
                  <a:pt x="295986" y="269722"/>
                </a:lnTo>
                <a:lnTo>
                  <a:pt x="132295" y="269722"/>
                </a:lnTo>
                <a:lnTo>
                  <a:pt x="128654" y="256532"/>
                </a:lnTo>
                <a:lnTo>
                  <a:pt x="125676" y="243014"/>
                </a:lnTo>
                <a:lnTo>
                  <a:pt x="123359" y="228838"/>
                </a:lnTo>
                <a:lnTo>
                  <a:pt x="121704" y="213677"/>
                </a:lnTo>
                <a:close/>
              </a:path>
              <a:path w="402590" h="401319">
                <a:moveTo>
                  <a:pt x="400563" y="213677"/>
                </a:moveTo>
                <a:lnTo>
                  <a:pt x="375729" y="213677"/>
                </a:lnTo>
                <a:lnTo>
                  <a:pt x="373109" y="234368"/>
                </a:lnTo>
                <a:lnTo>
                  <a:pt x="368007" y="254400"/>
                </a:lnTo>
                <a:lnTo>
                  <a:pt x="360591" y="273774"/>
                </a:lnTo>
                <a:lnTo>
                  <a:pt x="351027" y="292493"/>
                </a:lnTo>
                <a:lnTo>
                  <a:pt x="378811" y="292493"/>
                </a:lnTo>
                <a:lnTo>
                  <a:pt x="381755" y="287851"/>
                </a:lnTo>
                <a:lnTo>
                  <a:pt x="396849" y="245643"/>
                </a:lnTo>
                <a:lnTo>
                  <a:pt x="396943" y="244986"/>
                </a:lnTo>
                <a:lnTo>
                  <a:pt x="400563" y="213677"/>
                </a:lnTo>
                <a:close/>
              </a:path>
              <a:path w="402590" h="401319">
                <a:moveTo>
                  <a:pt x="213436" y="213677"/>
                </a:moveTo>
                <a:lnTo>
                  <a:pt x="188747" y="213677"/>
                </a:lnTo>
                <a:lnTo>
                  <a:pt x="188747" y="264464"/>
                </a:lnTo>
                <a:lnTo>
                  <a:pt x="132295" y="269722"/>
                </a:lnTo>
                <a:lnTo>
                  <a:pt x="269887" y="269722"/>
                </a:lnTo>
                <a:lnTo>
                  <a:pt x="213436" y="264464"/>
                </a:lnTo>
                <a:lnTo>
                  <a:pt x="213436" y="213677"/>
                </a:lnTo>
                <a:close/>
              </a:path>
              <a:path w="402590" h="401319">
                <a:moveTo>
                  <a:pt x="305168" y="213677"/>
                </a:moveTo>
                <a:lnTo>
                  <a:pt x="280466" y="213677"/>
                </a:lnTo>
                <a:lnTo>
                  <a:pt x="278812" y="228838"/>
                </a:lnTo>
                <a:lnTo>
                  <a:pt x="276496" y="243014"/>
                </a:lnTo>
                <a:lnTo>
                  <a:pt x="273521" y="256532"/>
                </a:lnTo>
                <a:lnTo>
                  <a:pt x="269887" y="269722"/>
                </a:lnTo>
                <a:lnTo>
                  <a:pt x="295986" y="269722"/>
                </a:lnTo>
                <a:lnTo>
                  <a:pt x="298522" y="260229"/>
                </a:lnTo>
                <a:lnTo>
                  <a:pt x="301858" y="245643"/>
                </a:lnTo>
                <a:lnTo>
                  <a:pt x="304258" y="230153"/>
                </a:lnTo>
                <a:lnTo>
                  <a:pt x="305168" y="213677"/>
                </a:lnTo>
                <a:close/>
              </a:path>
              <a:path w="402590" h="401319">
                <a:moveTo>
                  <a:pt x="158442" y="108584"/>
                </a:moveTo>
                <a:lnTo>
                  <a:pt x="51155" y="108584"/>
                </a:lnTo>
                <a:lnTo>
                  <a:pt x="76727" y="117347"/>
                </a:lnTo>
                <a:lnTo>
                  <a:pt x="91332" y="121893"/>
                </a:lnTo>
                <a:lnTo>
                  <a:pt x="107594" y="126110"/>
                </a:lnTo>
                <a:lnTo>
                  <a:pt x="103712" y="140614"/>
                </a:lnTo>
                <a:lnTo>
                  <a:pt x="100323" y="155446"/>
                </a:lnTo>
                <a:lnTo>
                  <a:pt x="97925" y="170932"/>
                </a:lnTo>
                <a:lnTo>
                  <a:pt x="97015" y="187401"/>
                </a:lnTo>
                <a:lnTo>
                  <a:pt x="121704" y="187401"/>
                </a:lnTo>
                <a:lnTo>
                  <a:pt x="123359" y="171993"/>
                </a:lnTo>
                <a:lnTo>
                  <a:pt x="125676" y="157406"/>
                </a:lnTo>
                <a:lnTo>
                  <a:pt x="128654" y="143806"/>
                </a:lnTo>
                <a:lnTo>
                  <a:pt x="132295" y="131356"/>
                </a:lnTo>
                <a:lnTo>
                  <a:pt x="295982" y="131356"/>
                </a:lnTo>
                <a:lnTo>
                  <a:pt x="294576" y="126110"/>
                </a:lnTo>
                <a:lnTo>
                  <a:pt x="310840" y="121893"/>
                </a:lnTo>
                <a:lnTo>
                  <a:pt x="325450" y="117347"/>
                </a:lnTo>
                <a:lnTo>
                  <a:pt x="345912" y="110337"/>
                </a:lnTo>
                <a:lnTo>
                  <a:pt x="188747" y="110337"/>
                </a:lnTo>
                <a:lnTo>
                  <a:pt x="176861" y="110036"/>
                </a:lnTo>
                <a:lnTo>
                  <a:pt x="165144" y="109243"/>
                </a:lnTo>
                <a:lnTo>
                  <a:pt x="158442" y="108584"/>
                </a:lnTo>
                <a:close/>
              </a:path>
              <a:path w="402590" h="401319">
                <a:moveTo>
                  <a:pt x="269887" y="131356"/>
                </a:moveTo>
                <a:lnTo>
                  <a:pt x="132295" y="131356"/>
                </a:lnTo>
                <a:lnTo>
                  <a:pt x="145581" y="132643"/>
                </a:lnTo>
                <a:lnTo>
                  <a:pt x="159197" y="133765"/>
                </a:lnTo>
                <a:lnTo>
                  <a:pt x="173476" y="134560"/>
                </a:lnTo>
                <a:lnTo>
                  <a:pt x="188747" y="134861"/>
                </a:lnTo>
                <a:lnTo>
                  <a:pt x="188747" y="187401"/>
                </a:lnTo>
                <a:lnTo>
                  <a:pt x="213436" y="187401"/>
                </a:lnTo>
                <a:lnTo>
                  <a:pt x="213436" y="134861"/>
                </a:lnTo>
                <a:lnTo>
                  <a:pt x="228707" y="134560"/>
                </a:lnTo>
                <a:lnTo>
                  <a:pt x="242985" y="133765"/>
                </a:lnTo>
                <a:lnTo>
                  <a:pt x="256602" y="132643"/>
                </a:lnTo>
                <a:lnTo>
                  <a:pt x="269887" y="131356"/>
                </a:lnTo>
                <a:close/>
              </a:path>
              <a:path w="402590" h="401319">
                <a:moveTo>
                  <a:pt x="295982" y="131356"/>
                </a:moveTo>
                <a:lnTo>
                  <a:pt x="269887" y="131356"/>
                </a:lnTo>
                <a:lnTo>
                  <a:pt x="273521" y="143806"/>
                </a:lnTo>
                <a:lnTo>
                  <a:pt x="276496" y="157406"/>
                </a:lnTo>
                <a:lnTo>
                  <a:pt x="278812" y="171993"/>
                </a:lnTo>
                <a:lnTo>
                  <a:pt x="280466" y="187401"/>
                </a:lnTo>
                <a:lnTo>
                  <a:pt x="305168" y="187401"/>
                </a:lnTo>
                <a:lnTo>
                  <a:pt x="304258" y="170932"/>
                </a:lnTo>
                <a:lnTo>
                  <a:pt x="301858" y="155446"/>
                </a:lnTo>
                <a:lnTo>
                  <a:pt x="298465" y="140614"/>
                </a:lnTo>
                <a:lnTo>
                  <a:pt x="295982" y="131356"/>
                </a:lnTo>
                <a:close/>
              </a:path>
              <a:path w="402590" h="401319">
                <a:moveTo>
                  <a:pt x="379677" y="108584"/>
                </a:moveTo>
                <a:lnTo>
                  <a:pt x="351027" y="108584"/>
                </a:lnTo>
                <a:lnTo>
                  <a:pt x="360591" y="126566"/>
                </a:lnTo>
                <a:lnTo>
                  <a:pt x="368007" y="146026"/>
                </a:lnTo>
                <a:lnTo>
                  <a:pt x="373109" y="166469"/>
                </a:lnTo>
                <a:lnTo>
                  <a:pt x="375729" y="187401"/>
                </a:lnTo>
                <a:lnTo>
                  <a:pt x="400761" y="187401"/>
                </a:lnTo>
                <a:lnTo>
                  <a:pt x="396876" y="153867"/>
                </a:lnTo>
                <a:lnTo>
                  <a:pt x="381755" y="111832"/>
                </a:lnTo>
                <a:lnTo>
                  <a:pt x="379677" y="108584"/>
                </a:lnTo>
                <a:close/>
              </a:path>
              <a:path w="402590" h="401319">
                <a:moveTo>
                  <a:pt x="213436" y="42036"/>
                </a:moveTo>
                <a:lnTo>
                  <a:pt x="188747" y="42036"/>
                </a:lnTo>
                <a:lnTo>
                  <a:pt x="188747" y="110337"/>
                </a:lnTo>
                <a:lnTo>
                  <a:pt x="213436" y="110337"/>
                </a:lnTo>
                <a:lnTo>
                  <a:pt x="213436" y="42036"/>
                </a:lnTo>
                <a:close/>
              </a:path>
              <a:path w="402590" h="401319">
                <a:moveTo>
                  <a:pt x="247638" y="40284"/>
                </a:moveTo>
                <a:lnTo>
                  <a:pt x="213436" y="40284"/>
                </a:lnTo>
                <a:lnTo>
                  <a:pt x="224570" y="52406"/>
                </a:lnTo>
                <a:lnTo>
                  <a:pt x="236366" y="67649"/>
                </a:lnTo>
                <a:lnTo>
                  <a:pt x="248161" y="85850"/>
                </a:lnTo>
                <a:lnTo>
                  <a:pt x="259295" y="106845"/>
                </a:lnTo>
                <a:lnTo>
                  <a:pt x="248658" y="108124"/>
                </a:lnTo>
                <a:lnTo>
                  <a:pt x="237690" y="109243"/>
                </a:lnTo>
                <a:lnTo>
                  <a:pt x="226059" y="110036"/>
                </a:lnTo>
                <a:lnTo>
                  <a:pt x="213436" y="110337"/>
                </a:lnTo>
                <a:lnTo>
                  <a:pt x="345912" y="110337"/>
                </a:lnTo>
                <a:lnTo>
                  <a:pt x="351027" y="108584"/>
                </a:lnTo>
                <a:lnTo>
                  <a:pt x="379677" y="108584"/>
                </a:lnTo>
                <a:lnTo>
                  <a:pt x="375198" y="101587"/>
                </a:lnTo>
                <a:lnTo>
                  <a:pt x="285762" y="101587"/>
                </a:lnTo>
                <a:lnTo>
                  <a:pt x="274601" y="79285"/>
                </a:lnTo>
                <a:lnTo>
                  <a:pt x="262612" y="59774"/>
                </a:lnTo>
                <a:lnTo>
                  <a:pt x="250292" y="43217"/>
                </a:lnTo>
                <a:lnTo>
                  <a:pt x="247638" y="40284"/>
                </a:lnTo>
                <a:close/>
              </a:path>
              <a:path w="402590" h="401319">
                <a:moveTo>
                  <a:pt x="238137" y="29781"/>
                </a:moveTo>
                <a:lnTo>
                  <a:pt x="164045" y="29781"/>
                </a:lnTo>
                <a:lnTo>
                  <a:pt x="151891" y="43217"/>
                </a:lnTo>
                <a:lnTo>
                  <a:pt x="139571" y="59774"/>
                </a:lnTo>
                <a:lnTo>
                  <a:pt x="127582" y="79285"/>
                </a:lnTo>
                <a:lnTo>
                  <a:pt x="116420" y="101587"/>
                </a:lnTo>
                <a:lnTo>
                  <a:pt x="145700" y="101587"/>
                </a:lnTo>
                <a:lnTo>
                  <a:pt x="154009" y="86124"/>
                </a:lnTo>
                <a:lnTo>
                  <a:pt x="165806" y="68526"/>
                </a:lnTo>
                <a:lnTo>
                  <a:pt x="177606" y="53884"/>
                </a:lnTo>
                <a:lnTo>
                  <a:pt x="188747" y="42036"/>
                </a:lnTo>
                <a:lnTo>
                  <a:pt x="213436" y="42036"/>
                </a:lnTo>
                <a:lnTo>
                  <a:pt x="213436" y="40284"/>
                </a:lnTo>
                <a:lnTo>
                  <a:pt x="247638" y="40284"/>
                </a:lnTo>
                <a:lnTo>
                  <a:pt x="238137" y="29781"/>
                </a:lnTo>
                <a:close/>
              </a:path>
              <a:path w="402590" h="401319">
                <a:moveTo>
                  <a:pt x="304606" y="29781"/>
                </a:moveTo>
                <a:lnTo>
                  <a:pt x="238137" y="29781"/>
                </a:lnTo>
                <a:lnTo>
                  <a:pt x="266190" y="37576"/>
                </a:lnTo>
                <a:lnTo>
                  <a:pt x="291931" y="50136"/>
                </a:lnTo>
                <a:lnTo>
                  <a:pt x="315029" y="66968"/>
                </a:lnTo>
                <a:lnTo>
                  <a:pt x="335152" y="87579"/>
                </a:lnTo>
                <a:lnTo>
                  <a:pt x="324212" y="91487"/>
                </a:lnTo>
                <a:lnTo>
                  <a:pt x="312443" y="95235"/>
                </a:lnTo>
                <a:lnTo>
                  <a:pt x="299682" y="98657"/>
                </a:lnTo>
                <a:lnTo>
                  <a:pt x="285762" y="101587"/>
                </a:lnTo>
                <a:lnTo>
                  <a:pt x="375198" y="101587"/>
                </a:lnTo>
                <a:lnTo>
                  <a:pt x="358026" y="74759"/>
                </a:lnTo>
                <a:lnTo>
                  <a:pt x="326891" y="43845"/>
                </a:lnTo>
                <a:lnTo>
                  <a:pt x="304606" y="29781"/>
                </a:lnTo>
                <a:close/>
              </a:path>
            </a:pathLst>
          </a:custGeom>
          <a:solidFill>
            <a:srgbClr val="FEFEFE">
              <a:alpha val="34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137779" y="3044836"/>
            <a:ext cx="11916441" cy="186074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414019" y="452953"/>
            <a:ext cx="10434955" cy="555280"/>
          </a:xfrm>
          <a:prstGeom prst="rect">
            <a:avLst/>
          </a:prstGeom>
        </p:spPr>
        <p:txBody>
          <a:bodyPr vert="horz" wrap="square" lIns="0" tIns="16510" rIns="0" bIns="0" rtlCol="0">
            <a:spAutoFit/>
          </a:bodyPr>
          <a:lstStyle/>
          <a:p>
            <a:pPr marL="12700">
              <a:lnSpc>
                <a:spcPct val="100000"/>
              </a:lnSpc>
              <a:spcBef>
                <a:spcPts val="130"/>
              </a:spcBef>
            </a:pPr>
            <a:r>
              <a:rPr kumimoji="0" lang="en-US" sz="3500" b="0" i="0" u="none" strike="noStrike" kern="0" cap="none" spc="0" normalizeH="0" baseline="0" noProof="0">
                <a:ln>
                  <a:noFill/>
                </a:ln>
                <a:solidFill>
                  <a:srgbClr val="FFFFFF"/>
                </a:solidFill>
                <a:effectLst/>
                <a:uLnTx/>
                <a:uFillTx/>
                <a:latin typeface="Garamond"/>
                <a:sym typeface="Quadon"/>
              </a:rPr>
              <a:t>Policy Development &amp; Review Process</a:t>
            </a:r>
            <a:endParaRPr sz="2850"/>
          </a:p>
        </p:txBody>
      </p:sp>
      <p:sp>
        <p:nvSpPr>
          <p:cNvPr id="11" name="object 11"/>
          <p:cNvSpPr txBox="1"/>
          <p:nvPr/>
        </p:nvSpPr>
        <p:spPr>
          <a:xfrm>
            <a:off x="11269776" y="6385648"/>
            <a:ext cx="16827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130" normalizeH="0" baseline="0" noProof="0">
                <a:ln>
                  <a:noFill/>
                </a:ln>
                <a:solidFill>
                  <a:srgbClr val="012D75"/>
                </a:solidFill>
                <a:effectLst/>
                <a:uLnTx/>
                <a:uFillTx/>
                <a:latin typeface="Gill Sans MT"/>
                <a:ea typeface="+mn-ea"/>
                <a:cs typeface="Gill Sans MT"/>
              </a:rPr>
              <a:t>9</a:t>
            </a:r>
            <a:endParaRPr kumimoji="0" sz="1800" b="0" i="0" u="none" strike="noStrike" kern="1200" cap="none" spc="0" normalizeH="0" baseline="0" noProof="0">
              <a:ln>
                <a:noFill/>
              </a:ln>
              <a:solidFill>
                <a:prstClr val="black"/>
              </a:solidFill>
              <a:effectLst/>
              <a:uLnTx/>
              <a:uFillTx/>
              <a:latin typeface="Gill Sans MT"/>
              <a:ea typeface="+mn-ea"/>
              <a:cs typeface="Gill Sans MT"/>
            </a:endParaRPr>
          </a:p>
        </p:txBody>
      </p:sp>
      <p:sp>
        <p:nvSpPr>
          <p:cNvPr id="12" name="object 12"/>
          <p:cNvSpPr txBox="1"/>
          <p:nvPr/>
        </p:nvSpPr>
        <p:spPr>
          <a:xfrm>
            <a:off x="338618" y="3531981"/>
            <a:ext cx="1286510" cy="886460"/>
          </a:xfrm>
          <a:prstGeom prst="rect">
            <a:avLst/>
          </a:prstGeom>
        </p:spPr>
        <p:txBody>
          <a:bodyPr vert="horz" wrap="square" lIns="0" tIns="10160" rIns="0" bIns="0" rtlCol="0">
            <a:spAutoFit/>
          </a:bodyPr>
          <a:lstStyle/>
          <a:p>
            <a:pPr marL="12065" marR="5080" lvl="0" indent="0" algn="ctr" defTabSz="914400" rtl="0" eaLnBrk="1" fontAlgn="auto" latinLnBrk="0" hangingPunct="1">
              <a:lnSpc>
                <a:spcPct val="101200"/>
              </a:lnSpc>
              <a:spcBef>
                <a:spcPts val="8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Tahoma"/>
                <a:ea typeface="+mn-ea"/>
                <a:cs typeface="Tahoma"/>
              </a:rPr>
              <a:t>Policies </a:t>
            </a:r>
            <a:r>
              <a:rPr kumimoji="0" sz="1400" b="0" i="0" u="none" strike="noStrike" kern="1200" cap="none" spc="-5" normalizeH="0" baseline="0" noProof="0">
                <a:ln>
                  <a:noFill/>
                </a:ln>
                <a:solidFill>
                  <a:srgbClr val="FFFFFF"/>
                </a:solidFill>
                <a:effectLst/>
                <a:uLnTx/>
                <a:uFillTx/>
                <a:latin typeface="Tahoma"/>
                <a:ea typeface="+mn-ea"/>
                <a:cs typeface="Tahoma"/>
              </a:rPr>
              <a:t>drafted  </a:t>
            </a:r>
            <a:r>
              <a:rPr kumimoji="0" sz="1400" b="0" i="0" u="none" strike="noStrike" kern="1200" cap="none" spc="0" normalizeH="0" baseline="0" noProof="0">
                <a:ln>
                  <a:noFill/>
                </a:ln>
                <a:solidFill>
                  <a:srgbClr val="FFFFFF"/>
                </a:solidFill>
                <a:effectLst/>
                <a:uLnTx/>
                <a:uFillTx/>
                <a:latin typeface="Tahoma"/>
                <a:ea typeface="+mn-ea"/>
                <a:cs typeface="Tahoma"/>
              </a:rPr>
              <a:t>by </a:t>
            </a:r>
            <a:r>
              <a:rPr kumimoji="0" sz="1400" b="0" i="0" u="none" strike="noStrike" kern="1200" cap="none" spc="-10" normalizeH="0" baseline="0" noProof="0">
                <a:ln>
                  <a:noFill/>
                </a:ln>
                <a:solidFill>
                  <a:srgbClr val="FFFFFF"/>
                </a:solidFill>
                <a:effectLst/>
                <a:uLnTx/>
                <a:uFillTx/>
                <a:latin typeface="Tahoma"/>
                <a:ea typeface="+mn-ea"/>
                <a:cs typeface="Tahoma"/>
              </a:rPr>
              <a:t>internal </a:t>
            </a:r>
            <a:r>
              <a:rPr kumimoji="0" sz="1400" b="0" i="0" u="none" strike="noStrike" kern="1200" cap="none" spc="-40" normalizeH="0" baseline="0" noProof="0">
                <a:ln>
                  <a:noFill/>
                </a:ln>
                <a:solidFill>
                  <a:srgbClr val="FFFFFF"/>
                </a:solidFill>
                <a:effectLst/>
                <a:uLnTx/>
                <a:uFillTx/>
                <a:latin typeface="Tahoma"/>
                <a:ea typeface="+mn-ea"/>
                <a:cs typeface="Tahoma"/>
              </a:rPr>
              <a:t>&amp;  </a:t>
            </a:r>
            <a:r>
              <a:rPr kumimoji="0" sz="1400" b="0" i="0" u="none" strike="noStrike" kern="1200" cap="none" spc="-15" normalizeH="0" baseline="0" noProof="0">
                <a:ln>
                  <a:noFill/>
                </a:ln>
                <a:solidFill>
                  <a:srgbClr val="FFFFFF"/>
                </a:solidFill>
                <a:effectLst/>
                <a:uLnTx/>
                <a:uFillTx/>
                <a:latin typeface="Tahoma"/>
                <a:ea typeface="+mn-ea"/>
                <a:cs typeface="Tahoma"/>
              </a:rPr>
              <a:t>external</a:t>
            </a:r>
            <a:r>
              <a:rPr kumimoji="0" sz="1400" b="0" i="0" u="none" strike="noStrike" kern="1200" cap="none" spc="-185" normalizeH="0" baseline="0" noProof="0">
                <a:ln>
                  <a:noFill/>
                </a:ln>
                <a:solidFill>
                  <a:srgbClr val="FFFFFF"/>
                </a:solidFill>
                <a:effectLst/>
                <a:uLnTx/>
                <a:uFillTx/>
                <a:latin typeface="Tahoma"/>
                <a:ea typeface="+mn-ea"/>
                <a:cs typeface="Tahoma"/>
              </a:rPr>
              <a:t> </a:t>
            </a:r>
            <a:r>
              <a:rPr kumimoji="0" sz="1400" b="0" i="0" u="none" strike="noStrike" kern="1200" cap="none" spc="0" normalizeH="0" baseline="0" noProof="0">
                <a:ln>
                  <a:noFill/>
                </a:ln>
                <a:solidFill>
                  <a:srgbClr val="FFFFFF"/>
                </a:solidFill>
                <a:effectLst/>
                <a:uLnTx/>
                <a:uFillTx/>
                <a:latin typeface="Tahoma"/>
                <a:ea typeface="+mn-ea"/>
                <a:cs typeface="Tahoma"/>
              </a:rPr>
              <a:t>policing  </a:t>
            </a:r>
            <a:r>
              <a:rPr kumimoji="0" sz="1400" b="0" i="0" u="none" strike="noStrike" kern="1200" cap="none" spc="-5" normalizeH="0" baseline="0" noProof="0">
                <a:ln>
                  <a:noFill/>
                </a:ln>
                <a:solidFill>
                  <a:srgbClr val="FFFFFF"/>
                </a:solidFill>
                <a:effectLst/>
                <a:uLnTx/>
                <a:uFillTx/>
                <a:latin typeface="Tahoma"/>
                <a:ea typeface="+mn-ea"/>
                <a:cs typeface="Tahoma"/>
              </a:rPr>
              <a:t>experts</a:t>
            </a:r>
            <a:endParaRPr kumimoji="0" sz="1400" b="0" i="0" u="none" strike="noStrike" kern="1200" cap="none" spc="0" normalizeH="0" baseline="0" noProof="0">
              <a:ln>
                <a:noFill/>
              </a:ln>
              <a:solidFill>
                <a:prstClr val="black"/>
              </a:solidFill>
              <a:effectLst/>
              <a:uLnTx/>
              <a:uFillTx/>
              <a:latin typeface="Tahoma"/>
              <a:ea typeface="+mn-ea"/>
              <a:cs typeface="Tahoma"/>
            </a:endParaRPr>
          </a:p>
        </p:txBody>
      </p:sp>
      <p:sp>
        <p:nvSpPr>
          <p:cNvPr id="13" name="object 13"/>
          <p:cNvSpPr txBox="1"/>
          <p:nvPr/>
        </p:nvSpPr>
        <p:spPr>
          <a:xfrm>
            <a:off x="2859079" y="3531981"/>
            <a:ext cx="1294765" cy="886460"/>
          </a:xfrm>
          <a:prstGeom prst="rect">
            <a:avLst/>
          </a:prstGeom>
        </p:spPr>
        <p:txBody>
          <a:bodyPr vert="horz" wrap="square" lIns="0" tIns="10160" rIns="0" bIns="0" rtlCol="0">
            <a:spAutoFit/>
          </a:bodyPr>
          <a:lstStyle/>
          <a:p>
            <a:pPr marL="12065" marR="5080" lvl="0" indent="0" algn="ctr" defTabSz="914400" rtl="0" eaLnBrk="1" fontAlgn="auto" latinLnBrk="0" hangingPunct="1">
              <a:lnSpc>
                <a:spcPct val="101200"/>
              </a:lnSpc>
              <a:spcBef>
                <a:spcPts val="8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Tahoma"/>
                <a:ea typeface="+mn-ea"/>
                <a:cs typeface="Tahoma"/>
              </a:rPr>
              <a:t>Policies </a:t>
            </a:r>
            <a:r>
              <a:rPr kumimoji="0" sz="1400" b="0" i="0" u="none" strike="noStrike" kern="1200" cap="none" spc="-5" normalizeH="0" baseline="0" noProof="0">
                <a:ln>
                  <a:noFill/>
                </a:ln>
                <a:solidFill>
                  <a:srgbClr val="FFFFFF"/>
                </a:solidFill>
                <a:effectLst/>
                <a:uLnTx/>
                <a:uFillTx/>
                <a:latin typeface="Tahoma"/>
                <a:ea typeface="+mn-ea"/>
                <a:cs typeface="Tahoma"/>
              </a:rPr>
              <a:t>posted  online</a:t>
            </a:r>
            <a:r>
              <a:rPr kumimoji="0" sz="1400" b="0" i="0" u="none" strike="noStrike" kern="1200" cap="none" spc="-150" normalizeH="0" baseline="0" noProof="0">
                <a:ln>
                  <a:noFill/>
                </a:ln>
                <a:solidFill>
                  <a:srgbClr val="FFFFFF"/>
                </a:solidFill>
                <a:effectLst/>
                <a:uLnTx/>
                <a:uFillTx/>
                <a:latin typeface="Tahoma"/>
                <a:ea typeface="+mn-ea"/>
                <a:cs typeface="Tahoma"/>
              </a:rPr>
              <a:t> </a:t>
            </a:r>
            <a:r>
              <a:rPr kumimoji="0" sz="1400" b="0" i="0" u="none" strike="noStrike" kern="1200" cap="none" spc="5" normalizeH="0" baseline="0" noProof="0">
                <a:ln>
                  <a:noFill/>
                </a:ln>
                <a:solidFill>
                  <a:srgbClr val="FFFFFF"/>
                </a:solidFill>
                <a:effectLst/>
                <a:uLnTx/>
                <a:uFillTx/>
                <a:latin typeface="Tahoma"/>
                <a:ea typeface="+mn-ea"/>
                <a:cs typeface="Tahoma"/>
              </a:rPr>
              <a:t>for</a:t>
            </a:r>
            <a:r>
              <a:rPr kumimoji="0" sz="1400" b="0" i="0" u="none" strike="noStrike" kern="1200" cap="none" spc="-150" normalizeH="0" baseline="0" noProof="0">
                <a:ln>
                  <a:noFill/>
                </a:ln>
                <a:solidFill>
                  <a:srgbClr val="FFFFFF"/>
                </a:solidFill>
                <a:effectLst/>
                <a:uLnTx/>
                <a:uFillTx/>
                <a:latin typeface="Tahoma"/>
                <a:ea typeface="+mn-ea"/>
                <a:cs typeface="Tahoma"/>
              </a:rPr>
              <a:t> </a:t>
            </a:r>
            <a:r>
              <a:rPr kumimoji="0" sz="1400" b="0" i="0" u="none" strike="noStrike" kern="1200" cap="none" spc="-20" normalizeH="0" baseline="0" noProof="0">
                <a:ln>
                  <a:noFill/>
                </a:ln>
                <a:solidFill>
                  <a:srgbClr val="FFFFFF"/>
                </a:solidFill>
                <a:effectLst/>
                <a:uLnTx/>
                <a:uFillTx/>
                <a:latin typeface="Tahoma"/>
                <a:ea typeface="+mn-ea"/>
                <a:cs typeface="Tahoma"/>
              </a:rPr>
              <a:t>a</a:t>
            </a:r>
            <a:r>
              <a:rPr kumimoji="0" sz="1400" b="0" i="0" u="none" strike="noStrike" kern="1200" cap="none" spc="-150" normalizeH="0" baseline="0" noProof="0">
                <a:ln>
                  <a:noFill/>
                </a:ln>
                <a:solidFill>
                  <a:srgbClr val="FFFFFF"/>
                </a:solidFill>
                <a:effectLst/>
                <a:uLnTx/>
                <a:uFillTx/>
                <a:latin typeface="Tahoma"/>
                <a:ea typeface="+mn-ea"/>
                <a:cs typeface="Tahoma"/>
              </a:rPr>
              <a:t> </a:t>
            </a:r>
            <a:r>
              <a:rPr kumimoji="0" sz="1400" b="0" i="0" u="none" strike="noStrike" kern="1200" cap="none" spc="55" normalizeH="0" baseline="0" noProof="0">
                <a:ln>
                  <a:noFill/>
                </a:ln>
                <a:solidFill>
                  <a:srgbClr val="FFFFFF"/>
                </a:solidFill>
                <a:effectLst/>
                <a:uLnTx/>
                <a:uFillTx/>
                <a:latin typeface="Tahoma"/>
                <a:ea typeface="+mn-ea"/>
                <a:cs typeface="Tahoma"/>
              </a:rPr>
              <a:t>60-  </a:t>
            </a:r>
            <a:r>
              <a:rPr kumimoji="0" sz="1400" b="0" i="0" u="none" strike="noStrike" kern="1200" cap="none" spc="-10" normalizeH="0" baseline="0" noProof="0">
                <a:ln>
                  <a:noFill/>
                </a:ln>
                <a:solidFill>
                  <a:srgbClr val="FFFFFF"/>
                </a:solidFill>
                <a:effectLst/>
                <a:uLnTx/>
                <a:uFillTx/>
                <a:latin typeface="Tahoma"/>
                <a:ea typeface="+mn-ea"/>
                <a:cs typeface="Tahoma"/>
              </a:rPr>
              <a:t>day </a:t>
            </a:r>
            <a:r>
              <a:rPr kumimoji="0" sz="1400" b="0" i="0" u="none" strike="noStrike" kern="1200" cap="none" spc="5" normalizeH="0" baseline="0" noProof="0">
                <a:ln>
                  <a:noFill/>
                </a:ln>
                <a:solidFill>
                  <a:srgbClr val="FFFFFF"/>
                </a:solidFill>
                <a:effectLst/>
                <a:uLnTx/>
                <a:uFillTx/>
                <a:latin typeface="Tahoma"/>
                <a:ea typeface="+mn-ea"/>
                <a:cs typeface="Tahoma"/>
              </a:rPr>
              <a:t>public  </a:t>
            </a:r>
            <a:r>
              <a:rPr kumimoji="0" sz="1400" b="0" i="0" u="none" strike="noStrike" kern="1200" cap="none" spc="0" normalizeH="0" baseline="0" noProof="0">
                <a:ln>
                  <a:noFill/>
                </a:ln>
                <a:solidFill>
                  <a:srgbClr val="FFFFFF"/>
                </a:solidFill>
                <a:effectLst/>
                <a:uLnTx/>
                <a:uFillTx/>
                <a:latin typeface="Tahoma"/>
                <a:ea typeface="+mn-ea"/>
                <a:cs typeface="Tahoma"/>
              </a:rPr>
              <a:t>comment</a:t>
            </a:r>
            <a:r>
              <a:rPr kumimoji="0" sz="1400" b="0" i="0" u="none" strike="noStrike" kern="1200" cap="none" spc="-180" normalizeH="0" baseline="0" noProof="0">
                <a:ln>
                  <a:noFill/>
                </a:ln>
                <a:solidFill>
                  <a:srgbClr val="FFFFFF"/>
                </a:solidFill>
                <a:effectLst/>
                <a:uLnTx/>
                <a:uFillTx/>
                <a:latin typeface="Tahoma"/>
                <a:ea typeface="+mn-ea"/>
                <a:cs typeface="Tahoma"/>
              </a:rPr>
              <a:t> </a:t>
            </a:r>
            <a:r>
              <a:rPr kumimoji="0" sz="1400" b="0" i="0" u="none" strike="noStrike" kern="1200" cap="none" spc="0" normalizeH="0" baseline="0" noProof="0">
                <a:ln>
                  <a:noFill/>
                </a:ln>
                <a:solidFill>
                  <a:srgbClr val="FFFFFF"/>
                </a:solidFill>
                <a:effectLst/>
                <a:uLnTx/>
                <a:uFillTx/>
                <a:latin typeface="Tahoma"/>
                <a:ea typeface="+mn-ea"/>
                <a:cs typeface="Tahoma"/>
              </a:rPr>
              <a:t>period</a:t>
            </a:r>
            <a:endParaRPr kumimoji="0" sz="1400" b="0" i="0" u="none" strike="noStrike" kern="1200" cap="none" spc="0" normalizeH="0" baseline="0" noProof="0">
              <a:ln>
                <a:noFill/>
              </a:ln>
              <a:solidFill>
                <a:prstClr val="black"/>
              </a:solidFill>
              <a:effectLst/>
              <a:uLnTx/>
              <a:uFillTx/>
              <a:latin typeface="Tahoma"/>
              <a:ea typeface="+mn-ea"/>
              <a:cs typeface="Tahoma"/>
            </a:endParaRPr>
          </a:p>
        </p:txBody>
      </p:sp>
      <p:sp>
        <p:nvSpPr>
          <p:cNvPr id="14" name="object 14"/>
          <p:cNvSpPr txBox="1"/>
          <p:nvPr/>
        </p:nvSpPr>
        <p:spPr>
          <a:xfrm>
            <a:off x="5451525" y="3316081"/>
            <a:ext cx="1209675" cy="1318260"/>
          </a:xfrm>
          <a:prstGeom prst="rect">
            <a:avLst/>
          </a:prstGeom>
        </p:spPr>
        <p:txBody>
          <a:bodyPr vert="horz" wrap="square" lIns="0" tIns="10160" rIns="0" bIns="0" rtlCol="0">
            <a:spAutoFit/>
          </a:bodyPr>
          <a:lstStyle/>
          <a:p>
            <a:pPr marL="12700" marR="5080" lvl="0" indent="38735" algn="ctr" defTabSz="914400" rtl="0" eaLnBrk="1" fontAlgn="auto" latinLnBrk="0" hangingPunct="1">
              <a:lnSpc>
                <a:spcPct val="101200"/>
              </a:lnSpc>
              <a:spcBef>
                <a:spcPts val="80"/>
              </a:spcBef>
              <a:spcAft>
                <a:spcPts val="0"/>
              </a:spcAft>
              <a:buClrTx/>
              <a:buSzTx/>
              <a:buFontTx/>
              <a:buNone/>
              <a:tabLst/>
              <a:defRPr/>
            </a:pPr>
            <a:r>
              <a:rPr kumimoji="0" sz="1400" b="0" i="0" u="none" strike="noStrike" kern="1200" cap="none" spc="0" normalizeH="0" baseline="0" noProof="0">
                <a:ln>
                  <a:noFill/>
                </a:ln>
                <a:solidFill>
                  <a:srgbClr val="FFFFFF"/>
                </a:solidFill>
                <a:effectLst/>
                <a:uLnTx/>
                <a:uFillTx/>
                <a:latin typeface="Tahoma"/>
                <a:ea typeface="+mn-ea"/>
                <a:cs typeface="Tahoma"/>
              </a:rPr>
              <a:t>Policies  </a:t>
            </a:r>
            <a:r>
              <a:rPr kumimoji="0" sz="1400" b="0" i="0" u="none" strike="noStrike" kern="1200" cap="none" spc="-20" normalizeH="0" baseline="0" noProof="0">
                <a:ln>
                  <a:noFill/>
                </a:ln>
                <a:solidFill>
                  <a:srgbClr val="FFFFFF"/>
                </a:solidFill>
                <a:effectLst/>
                <a:uLnTx/>
                <a:uFillTx/>
                <a:latin typeface="Tahoma"/>
                <a:ea typeface="+mn-ea"/>
                <a:cs typeface="Tahoma"/>
              </a:rPr>
              <a:t>reviewed </a:t>
            </a:r>
            <a:r>
              <a:rPr kumimoji="0" sz="1400" b="0" i="0" u="none" strike="noStrike" kern="1200" cap="none" spc="0" normalizeH="0" baseline="0" noProof="0">
                <a:ln>
                  <a:noFill/>
                </a:ln>
                <a:solidFill>
                  <a:srgbClr val="FFFFFF"/>
                </a:solidFill>
                <a:effectLst/>
                <a:uLnTx/>
                <a:uFillTx/>
                <a:latin typeface="Tahoma"/>
                <a:ea typeface="+mn-ea"/>
                <a:cs typeface="Tahoma"/>
              </a:rPr>
              <a:t>by</a:t>
            </a:r>
            <a:r>
              <a:rPr kumimoji="0" sz="1400" b="0" i="0" u="none" strike="noStrike" kern="1200" cap="none" spc="-300" normalizeH="0" baseline="0" noProof="0">
                <a:ln>
                  <a:noFill/>
                </a:ln>
                <a:solidFill>
                  <a:srgbClr val="FFFFFF"/>
                </a:solidFill>
                <a:effectLst/>
                <a:uLnTx/>
                <a:uFillTx/>
                <a:latin typeface="Tahoma"/>
                <a:ea typeface="+mn-ea"/>
                <a:cs typeface="Tahoma"/>
              </a:rPr>
              <a:t> </a:t>
            </a:r>
            <a:r>
              <a:rPr kumimoji="0" sz="1400" b="0" i="0" u="none" strike="noStrike" kern="1200" cap="none" spc="35" normalizeH="0" baseline="0" noProof="0">
                <a:ln>
                  <a:noFill/>
                </a:ln>
                <a:solidFill>
                  <a:srgbClr val="FFFFFF"/>
                </a:solidFill>
                <a:effectLst/>
                <a:uLnTx/>
                <a:uFillTx/>
                <a:latin typeface="Tahoma"/>
                <a:ea typeface="+mn-ea"/>
                <a:cs typeface="Tahoma"/>
              </a:rPr>
              <a:t>JH  </a:t>
            </a:r>
            <a:r>
              <a:rPr kumimoji="0" sz="1400" b="0" i="0" u="none" strike="noStrike" kern="1200" cap="none" spc="5" normalizeH="0" baseline="0" noProof="0">
                <a:ln>
                  <a:noFill/>
                </a:ln>
                <a:solidFill>
                  <a:srgbClr val="FFFFFF"/>
                </a:solidFill>
                <a:effectLst/>
                <a:uLnTx/>
                <a:uFillTx/>
                <a:latin typeface="Tahoma"/>
                <a:ea typeface="+mn-ea"/>
                <a:cs typeface="Tahoma"/>
              </a:rPr>
              <a:t>Accountability  </a:t>
            </a:r>
            <a:r>
              <a:rPr kumimoji="0" sz="1400" b="0" i="0" u="none" strike="noStrike" kern="1200" cap="none" spc="-20" normalizeH="0" baseline="0" noProof="0">
                <a:ln>
                  <a:noFill/>
                </a:ln>
                <a:solidFill>
                  <a:srgbClr val="FFFFFF"/>
                </a:solidFill>
                <a:effectLst/>
                <a:uLnTx/>
                <a:uFillTx/>
                <a:latin typeface="Tahoma"/>
                <a:ea typeface="+mn-ea"/>
                <a:cs typeface="Tahoma"/>
              </a:rPr>
              <a:t>Board,  </a:t>
            </a:r>
            <a:r>
              <a:rPr kumimoji="0" sz="1400" b="0" i="0" u="none" strike="noStrike" kern="1200" cap="none" spc="-10" normalizeH="0" baseline="0" noProof="0">
                <a:ln>
                  <a:noFill/>
                </a:ln>
                <a:solidFill>
                  <a:srgbClr val="FFFFFF"/>
                </a:solidFill>
                <a:effectLst/>
                <a:uLnTx/>
                <a:uFillTx/>
                <a:latin typeface="Tahoma"/>
                <a:ea typeface="+mn-ea"/>
                <a:cs typeface="Tahoma"/>
              </a:rPr>
              <a:t>community, </a:t>
            </a:r>
            <a:r>
              <a:rPr kumimoji="0" sz="1400" b="0" i="0" u="none" strike="noStrike" kern="1200" cap="none" spc="-40" normalizeH="0" baseline="0" noProof="0">
                <a:ln>
                  <a:noFill/>
                </a:ln>
                <a:solidFill>
                  <a:srgbClr val="FFFFFF"/>
                </a:solidFill>
                <a:effectLst/>
                <a:uLnTx/>
                <a:uFillTx/>
                <a:latin typeface="Tahoma"/>
                <a:ea typeface="+mn-ea"/>
                <a:cs typeface="Tahoma"/>
              </a:rPr>
              <a:t>&amp;  </a:t>
            </a:r>
            <a:r>
              <a:rPr kumimoji="0" sz="1400" b="0" i="0" u="none" strike="noStrike" kern="1200" cap="none" spc="0" normalizeH="0" baseline="0" noProof="0">
                <a:ln>
                  <a:noFill/>
                </a:ln>
                <a:solidFill>
                  <a:srgbClr val="FFFFFF"/>
                </a:solidFill>
                <a:effectLst/>
                <a:uLnTx/>
                <a:uFillTx/>
                <a:latin typeface="Tahoma"/>
                <a:ea typeface="+mn-ea"/>
                <a:cs typeface="Tahoma"/>
              </a:rPr>
              <a:t>outside</a:t>
            </a:r>
            <a:r>
              <a:rPr kumimoji="0" sz="1400" b="0" i="0" u="none" strike="noStrike" kern="1200" cap="none" spc="-204" normalizeH="0" baseline="0" noProof="0">
                <a:ln>
                  <a:noFill/>
                </a:ln>
                <a:solidFill>
                  <a:srgbClr val="FFFFFF"/>
                </a:solidFill>
                <a:effectLst/>
                <a:uLnTx/>
                <a:uFillTx/>
                <a:latin typeface="Tahoma"/>
                <a:ea typeface="+mn-ea"/>
                <a:cs typeface="Tahoma"/>
              </a:rPr>
              <a:t> </a:t>
            </a:r>
            <a:r>
              <a:rPr kumimoji="0" sz="1400" b="0" i="0" u="none" strike="noStrike" kern="1200" cap="none" spc="-5" normalizeH="0" baseline="0" noProof="0">
                <a:ln>
                  <a:noFill/>
                </a:ln>
                <a:solidFill>
                  <a:srgbClr val="FFFFFF"/>
                </a:solidFill>
                <a:effectLst/>
                <a:uLnTx/>
                <a:uFillTx/>
                <a:latin typeface="Tahoma"/>
                <a:ea typeface="+mn-ea"/>
                <a:cs typeface="Tahoma"/>
              </a:rPr>
              <a:t>experts</a:t>
            </a:r>
            <a:endParaRPr kumimoji="0" sz="1400" b="0" i="0" u="none" strike="noStrike" kern="1200" cap="none" spc="0" normalizeH="0" baseline="0" noProof="0">
              <a:ln>
                <a:noFill/>
              </a:ln>
              <a:solidFill>
                <a:prstClr val="black"/>
              </a:solidFill>
              <a:effectLst/>
              <a:uLnTx/>
              <a:uFillTx/>
              <a:latin typeface="Tahoma"/>
              <a:ea typeface="+mn-ea"/>
              <a:cs typeface="Tahoma"/>
            </a:endParaRPr>
          </a:p>
        </p:txBody>
      </p:sp>
      <p:sp>
        <p:nvSpPr>
          <p:cNvPr id="15" name="object 15"/>
          <p:cNvSpPr txBox="1"/>
          <p:nvPr/>
        </p:nvSpPr>
        <p:spPr>
          <a:xfrm>
            <a:off x="7854278" y="3531981"/>
            <a:ext cx="1393190" cy="886460"/>
          </a:xfrm>
          <a:prstGeom prst="rect">
            <a:avLst/>
          </a:prstGeom>
        </p:spPr>
        <p:txBody>
          <a:bodyPr vert="horz" wrap="square" lIns="0" tIns="10160" rIns="0" bIns="0" rtlCol="0">
            <a:spAutoFit/>
          </a:bodyPr>
          <a:lstStyle/>
          <a:p>
            <a:pPr marL="12700" marR="5080" lvl="0" indent="38735" algn="ctr" defTabSz="914400" rtl="0" eaLnBrk="1" fontAlgn="auto" latinLnBrk="0" hangingPunct="1">
              <a:lnSpc>
                <a:spcPct val="101200"/>
              </a:lnSpc>
              <a:spcBef>
                <a:spcPts val="80"/>
              </a:spcBef>
              <a:spcAft>
                <a:spcPts val="0"/>
              </a:spcAft>
              <a:buClrTx/>
              <a:buSzTx/>
              <a:buFontTx/>
              <a:buNone/>
              <a:tabLst/>
              <a:defRPr/>
            </a:pPr>
            <a:r>
              <a:rPr kumimoji="0" sz="1400" b="0" i="0" u="none" strike="noStrike" kern="1200" cap="none" spc="-15" normalizeH="0" baseline="0" noProof="0">
                <a:ln>
                  <a:noFill/>
                </a:ln>
                <a:solidFill>
                  <a:srgbClr val="FFFFFF"/>
                </a:solidFill>
                <a:effectLst/>
                <a:uLnTx/>
                <a:uFillTx/>
                <a:latin typeface="Tahoma"/>
                <a:ea typeface="+mn-ea"/>
                <a:cs typeface="Tahoma"/>
              </a:rPr>
              <a:t>Draft </a:t>
            </a:r>
            <a:r>
              <a:rPr kumimoji="0" sz="1400" b="0" i="0" u="none" strike="noStrike" kern="1200" cap="none" spc="0" normalizeH="0" baseline="0" noProof="0">
                <a:ln>
                  <a:noFill/>
                </a:ln>
                <a:solidFill>
                  <a:srgbClr val="FFFFFF"/>
                </a:solidFill>
                <a:effectLst/>
                <a:uLnTx/>
                <a:uFillTx/>
                <a:latin typeface="Tahoma"/>
                <a:ea typeface="+mn-ea"/>
                <a:cs typeface="Tahoma"/>
              </a:rPr>
              <a:t>policies</a:t>
            </a:r>
            <a:r>
              <a:rPr kumimoji="0" sz="1400" b="0" i="0" u="none" strike="noStrike" kern="1200" cap="none" spc="-285" normalizeH="0" baseline="0" noProof="0">
                <a:ln>
                  <a:noFill/>
                </a:ln>
                <a:solidFill>
                  <a:srgbClr val="FFFFFF"/>
                </a:solidFill>
                <a:effectLst/>
                <a:uLnTx/>
                <a:uFillTx/>
                <a:latin typeface="Tahoma"/>
                <a:ea typeface="+mn-ea"/>
                <a:cs typeface="Tahoma"/>
              </a:rPr>
              <a:t> </a:t>
            </a:r>
            <a:r>
              <a:rPr kumimoji="0" sz="1400" b="0" i="0" u="none" strike="noStrike" kern="1200" cap="none" spc="-20" normalizeH="0" baseline="0" noProof="0">
                <a:ln>
                  <a:noFill/>
                </a:ln>
                <a:solidFill>
                  <a:srgbClr val="FFFFFF"/>
                </a:solidFill>
                <a:effectLst/>
                <a:uLnTx/>
                <a:uFillTx/>
                <a:latin typeface="Tahoma"/>
                <a:ea typeface="+mn-ea"/>
                <a:cs typeface="Tahoma"/>
              </a:rPr>
              <a:t>are  </a:t>
            </a:r>
            <a:r>
              <a:rPr kumimoji="0" sz="1400" b="0" i="0" u="none" strike="noStrike" kern="1200" cap="none" spc="-10" normalizeH="0" baseline="0" noProof="0">
                <a:ln>
                  <a:noFill/>
                </a:ln>
                <a:solidFill>
                  <a:srgbClr val="FFFFFF"/>
                </a:solidFill>
                <a:effectLst/>
                <a:uLnTx/>
                <a:uFillTx/>
                <a:latin typeface="Tahoma"/>
                <a:ea typeface="+mn-ea"/>
                <a:cs typeface="Tahoma"/>
              </a:rPr>
              <a:t>updated </a:t>
            </a:r>
            <a:r>
              <a:rPr kumimoji="0" sz="1400" b="0" i="0" u="none" strike="noStrike" kern="1200" cap="none" spc="10" normalizeH="0" baseline="0" noProof="0">
                <a:ln>
                  <a:noFill/>
                </a:ln>
                <a:solidFill>
                  <a:srgbClr val="FFFFFF"/>
                </a:solidFill>
                <a:effectLst/>
                <a:uLnTx/>
                <a:uFillTx/>
                <a:latin typeface="Tahoma"/>
                <a:ea typeface="+mn-ea"/>
                <a:cs typeface="Tahoma"/>
              </a:rPr>
              <a:t>to</a:t>
            </a:r>
            <a:r>
              <a:rPr kumimoji="0" sz="1400" b="0" i="0" u="none" strike="noStrike" kern="1200" cap="none" spc="-305" normalizeH="0" baseline="0" noProof="0">
                <a:ln>
                  <a:noFill/>
                </a:ln>
                <a:solidFill>
                  <a:srgbClr val="FFFFFF"/>
                </a:solidFill>
                <a:effectLst/>
                <a:uLnTx/>
                <a:uFillTx/>
                <a:latin typeface="Tahoma"/>
                <a:ea typeface="+mn-ea"/>
                <a:cs typeface="Tahoma"/>
              </a:rPr>
              <a:t> </a:t>
            </a:r>
            <a:r>
              <a:rPr kumimoji="0" sz="1400" b="0" i="0" u="none" strike="noStrike" kern="1200" cap="none" spc="0" normalizeH="0" baseline="0" noProof="0">
                <a:ln>
                  <a:noFill/>
                </a:ln>
                <a:solidFill>
                  <a:srgbClr val="FFFFFF"/>
                </a:solidFill>
                <a:effectLst/>
                <a:uLnTx/>
                <a:uFillTx/>
                <a:latin typeface="Tahoma"/>
                <a:ea typeface="+mn-ea"/>
                <a:cs typeface="Tahoma"/>
              </a:rPr>
              <a:t>reflect  </a:t>
            </a:r>
            <a:r>
              <a:rPr kumimoji="0" sz="1400" b="0" i="0" u="none" strike="noStrike" kern="1200" cap="none" spc="5" normalizeH="0" baseline="0" noProof="0">
                <a:ln>
                  <a:noFill/>
                </a:ln>
                <a:solidFill>
                  <a:srgbClr val="FFFFFF"/>
                </a:solidFill>
                <a:effectLst/>
                <a:uLnTx/>
                <a:uFillTx/>
                <a:latin typeface="Tahoma"/>
                <a:ea typeface="+mn-ea"/>
                <a:cs typeface="Tahoma"/>
              </a:rPr>
              <a:t>community  </a:t>
            </a:r>
            <a:r>
              <a:rPr kumimoji="0" sz="1400" b="0" i="0" u="none" strike="noStrike" kern="1200" cap="none" spc="-5" normalizeH="0" baseline="0" noProof="0">
                <a:ln>
                  <a:noFill/>
                </a:ln>
                <a:solidFill>
                  <a:srgbClr val="FFFFFF"/>
                </a:solidFill>
                <a:effectLst/>
                <a:uLnTx/>
                <a:uFillTx/>
                <a:latin typeface="Tahoma"/>
                <a:ea typeface="+mn-ea"/>
                <a:cs typeface="Tahoma"/>
              </a:rPr>
              <a:t>feedback</a:t>
            </a:r>
            <a:endParaRPr kumimoji="0" sz="1400" b="0" i="0" u="none" strike="noStrike" kern="1200" cap="none" spc="0" normalizeH="0" baseline="0" noProof="0">
              <a:ln>
                <a:noFill/>
              </a:ln>
              <a:solidFill>
                <a:prstClr val="black"/>
              </a:solidFill>
              <a:effectLst/>
              <a:uLnTx/>
              <a:uFillTx/>
              <a:latin typeface="Tahoma"/>
              <a:ea typeface="+mn-ea"/>
              <a:cs typeface="Tahoma"/>
            </a:endParaRPr>
          </a:p>
        </p:txBody>
      </p:sp>
      <p:sp>
        <p:nvSpPr>
          <p:cNvPr id="16" name="object 16"/>
          <p:cNvSpPr txBox="1"/>
          <p:nvPr/>
        </p:nvSpPr>
        <p:spPr>
          <a:xfrm>
            <a:off x="10440546" y="3454400"/>
            <a:ext cx="1325245" cy="1102360"/>
          </a:xfrm>
          <a:prstGeom prst="rect">
            <a:avLst/>
          </a:prstGeom>
        </p:spPr>
        <p:txBody>
          <a:bodyPr vert="horz" wrap="square" lIns="0" tIns="10160" rIns="0" bIns="0" rtlCol="0">
            <a:spAutoFit/>
          </a:bodyPr>
          <a:lstStyle/>
          <a:p>
            <a:pPr marL="12700" marR="5080" lvl="0" indent="0" algn="ctr" defTabSz="914400" rtl="0" eaLnBrk="1" fontAlgn="auto" latinLnBrk="0" hangingPunct="1">
              <a:lnSpc>
                <a:spcPct val="101200"/>
              </a:lnSpc>
              <a:spcBef>
                <a:spcPts val="80"/>
              </a:spcBef>
              <a:spcAft>
                <a:spcPts val="0"/>
              </a:spcAft>
              <a:buClrTx/>
              <a:buSzTx/>
              <a:buFontTx/>
              <a:buNone/>
              <a:tabLst/>
              <a:defRPr/>
            </a:pPr>
            <a:r>
              <a:rPr kumimoji="0" sz="1400" b="0" i="0" u="none" strike="noStrike" kern="1200" cap="none" spc="-20" normalizeH="0" baseline="0" noProof="0">
                <a:ln>
                  <a:noFill/>
                </a:ln>
                <a:solidFill>
                  <a:srgbClr val="FFFFFF"/>
                </a:solidFill>
                <a:effectLst/>
                <a:uLnTx/>
                <a:uFillTx/>
                <a:latin typeface="Tahoma"/>
                <a:ea typeface="+mn-ea"/>
                <a:cs typeface="Tahoma"/>
              </a:rPr>
              <a:t>Final </a:t>
            </a:r>
            <a:r>
              <a:rPr kumimoji="0" sz="1400" b="0" i="0" u="none" strike="noStrike" kern="1200" cap="none" spc="0" normalizeH="0" baseline="0" noProof="0">
                <a:ln>
                  <a:noFill/>
                </a:ln>
                <a:solidFill>
                  <a:srgbClr val="FFFFFF"/>
                </a:solidFill>
                <a:effectLst/>
                <a:uLnTx/>
                <a:uFillTx/>
                <a:latin typeface="Tahoma"/>
                <a:ea typeface="+mn-ea"/>
                <a:cs typeface="Tahoma"/>
              </a:rPr>
              <a:t>policies</a:t>
            </a:r>
            <a:r>
              <a:rPr kumimoji="0" sz="1400" b="0" i="0" u="none" strike="noStrike" kern="1200" cap="none" spc="-290" normalizeH="0" baseline="0" noProof="0">
                <a:ln>
                  <a:noFill/>
                </a:ln>
                <a:solidFill>
                  <a:srgbClr val="FFFFFF"/>
                </a:solidFill>
                <a:effectLst/>
                <a:uLnTx/>
                <a:uFillTx/>
                <a:latin typeface="Tahoma"/>
                <a:ea typeface="+mn-ea"/>
                <a:cs typeface="Tahoma"/>
              </a:rPr>
              <a:t> </a:t>
            </a:r>
            <a:r>
              <a:rPr kumimoji="0" sz="1400" b="0" i="0" u="none" strike="noStrike" kern="1200" cap="none" spc="-10" normalizeH="0" baseline="0" noProof="0">
                <a:ln>
                  <a:noFill/>
                </a:ln>
                <a:solidFill>
                  <a:srgbClr val="FFFFFF"/>
                </a:solidFill>
                <a:effectLst/>
                <a:uLnTx/>
                <a:uFillTx/>
                <a:latin typeface="Tahoma"/>
                <a:ea typeface="+mn-ea"/>
                <a:cs typeface="Tahoma"/>
              </a:rPr>
              <a:t>and  </a:t>
            </a:r>
            <a:r>
              <a:rPr kumimoji="0" sz="1400" b="0" i="0" u="none" strike="noStrike" kern="1200" cap="none" spc="-5" normalizeH="0" baseline="0" noProof="0">
                <a:ln>
                  <a:noFill/>
                </a:ln>
                <a:solidFill>
                  <a:srgbClr val="FFFFFF"/>
                </a:solidFill>
                <a:effectLst/>
                <a:uLnTx/>
                <a:uFillTx/>
                <a:latin typeface="Tahoma"/>
                <a:ea typeface="+mn-ea"/>
                <a:cs typeface="Tahoma"/>
              </a:rPr>
              <a:t>feedback </a:t>
            </a:r>
            <a:r>
              <a:rPr kumimoji="0" sz="1400" b="0" i="0" u="none" strike="noStrike" kern="1200" cap="none" spc="0" normalizeH="0" baseline="0" noProof="0">
                <a:ln>
                  <a:noFill/>
                </a:ln>
                <a:solidFill>
                  <a:srgbClr val="FFFFFF"/>
                </a:solidFill>
                <a:effectLst/>
                <a:uLnTx/>
                <a:uFillTx/>
                <a:latin typeface="Tahoma"/>
                <a:ea typeface="+mn-ea"/>
                <a:cs typeface="Tahoma"/>
              </a:rPr>
              <a:t>report  </a:t>
            </a:r>
            <a:r>
              <a:rPr kumimoji="0" sz="1400" b="0" i="0" u="none" strike="noStrike" kern="1200" cap="none" spc="-5" normalizeH="0" baseline="0" noProof="0">
                <a:ln>
                  <a:noFill/>
                </a:ln>
                <a:solidFill>
                  <a:srgbClr val="FFFFFF"/>
                </a:solidFill>
                <a:effectLst/>
                <a:uLnTx/>
                <a:uFillTx/>
                <a:latin typeface="Tahoma"/>
                <a:ea typeface="+mn-ea"/>
                <a:cs typeface="Tahoma"/>
              </a:rPr>
              <a:t>posted </a:t>
            </a:r>
            <a:r>
              <a:rPr kumimoji="0" sz="1400" b="0" i="0" u="none" strike="noStrike" kern="1200" cap="none" spc="0" normalizeH="0" baseline="0" noProof="0">
                <a:ln>
                  <a:noFill/>
                </a:ln>
                <a:solidFill>
                  <a:srgbClr val="FFFFFF"/>
                </a:solidFill>
                <a:effectLst/>
                <a:uLnTx/>
                <a:uFillTx/>
                <a:latin typeface="Tahoma"/>
                <a:ea typeface="+mn-ea"/>
                <a:cs typeface="Tahoma"/>
              </a:rPr>
              <a:t>on </a:t>
            </a:r>
            <a:r>
              <a:rPr kumimoji="0" sz="1400" b="0" i="0" u="none" strike="noStrike" kern="1200" cap="none" spc="-5" normalizeH="0" baseline="0" noProof="0">
                <a:ln>
                  <a:noFill/>
                </a:ln>
                <a:solidFill>
                  <a:srgbClr val="FFFFFF"/>
                </a:solidFill>
                <a:effectLst/>
                <a:uLnTx/>
                <a:uFillTx/>
                <a:latin typeface="Tahoma"/>
                <a:ea typeface="+mn-ea"/>
                <a:cs typeface="Tahoma"/>
              </a:rPr>
              <a:t>the  </a:t>
            </a:r>
            <a:r>
              <a:rPr kumimoji="0" sz="1400" b="0" i="0" u="none" strike="noStrike" kern="1200" cap="none" spc="10" normalizeH="0" baseline="0" noProof="0">
                <a:ln>
                  <a:noFill/>
                </a:ln>
                <a:solidFill>
                  <a:srgbClr val="FFFFFF"/>
                </a:solidFill>
                <a:effectLst/>
                <a:uLnTx/>
                <a:uFillTx/>
                <a:latin typeface="Tahoma"/>
                <a:ea typeface="+mn-ea"/>
                <a:cs typeface="Tahoma"/>
              </a:rPr>
              <a:t>Public </a:t>
            </a:r>
            <a:r>
              <a:rPr kumimoji="0" sz="1400" b="0" i="0" u="none" strike="noStrike" kern="1200" cap="none" spc="-10" normalizeH="0" baseline="0" noProof="0">
                <a:ln>
                  <a:noFill/>
                </a:ln>
                <a:solidFill>
                  <a:srgbClr val="FFFFFF"/>
                </a:solidFill>
                <a:effectLst/>
                <a:uLnTx/>
                <a:uFillTx/>
                <a:latin typeface="Tahoma"/>
                <a:ea typeface="+mn-ea"/>
                <a:cs typeface="Tahoma"/>
              </a:rPr>
              <a:t>Safety  </a:t>
            </a:r>
            <a:r>
              <a:rPr kumimoji="0" sz="1400" b="0" i="0" u="none" strike="noStrike" kern="1200" cap="none" spc="-20" normalizeH="0" baseline="0" noProof="0">
                <a:ln>
                  <a:noFill/>
                </a:ln>
                <a:solidFill>
                  <a:srgbClr val="FFFFFF"/>
                </a:solidFill>
                <a:effectLst/>
                <a:uLnTx/>
                <a:uFillTx/>
                <a:latin typeface="Tahoma"/>
                <a:ea typeface="+mn-ea"/>
                <a:cs typeface="Tahoma"/>
              </a:rPr>
              <a:t>Website</a:t>
            </a:r>
            <a:endParaRPr kumimoji="0" sz="1400" b="0" i="0" u="none" strike="noStrike" kern="1200" cap="none" spc="0" normalizeH="0" baseline="0" noProof="0">
              <a:ln>
                <a:noFill/>
              </a:ln>
              <a:solidFill>
                <a:prstClr val="black"/>
              </a:solidFill>
              <a:effectLst/>
              <a:uLnTx/>
              <a:uFillTx/>
              <a:latin typeface="Tahoma"/>
              <a:ea typeface="+mn-ea"/>
              <a:cs typeface="Tahoma"/>
            </a:endParaRPr>
          </a:p>
        </p:txBody>
      </p:sp>
      <p:sp>
        <p:nvSpPr>
          <p:cNvPr id="18" name="TextBox 17">
            <a:extLst>
              <a:ext uri="{FF2B5EF4-FFF2-40B4-BE49-F238E27FC236}">
                <a16:creationId xmlns:a16="http://schemas.microsoft.com/office/drawing/2014/main" id="{72B7C4A7-E72E-45EA-BB04-F05D03B77B61}"/>
              </a:ext>
            </a:extLst>
          </p:cNvPr>
          <p:cNvSpPr txBox="1"/>
          <p:nvPr/>
        </p:nvSpPr>
        <p:spPr>
          <a:xfrm>
            <a:off x="895350" y="5575567"/>
            <a:ext cx="10614599" cy="430887"/>
          </a:xfrm>
          <a:prstGeom prst="rect">
            <a:avLst/>
          </a:prstGeom>
          <a:noFill/>
        </p:spPr>
        <p:txBody>
          <a:bodyPr wrap="square">
            <a:spAutoFit/>
          </a:bodyPr>
          <a:lstStyle/>
          <a:p>
            <a:r>
              <a:rPr lang="en-US" sz="2200" i="1">
                <a:latin typeface="Garamond" panose="02020404030301010803" pitchFamily="18" charset="0"/>
              </a:rPr>
              <a:t>JHPD is prioritized and conducted community engagement before policy enactment</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lIns="45719" tIns="45720" rIns="45719" bIns="45720" anchor="t">
            <a:normAutofit fontScale="92500" lnSpcReduction="20000"/>
          </a:bodyPr>
          <a:lstStyle/>
          <a:p>
            <a:pPr marL="0" indent="0">
              <a:lnSpc>
                <a:spcPct val="120000"/>
              </a:lnSpc>
              <a:buNone/>
            </a:pPr>
            <a:r>
              <a:rPr lang="en-US" sz="2700" b="1">
                <a:solidFill>
                  <a:schemeClr val="tx1"/>
                </a:solidFill>
                <a:latin typeface="Garamond" panose="02020404030301010803" pitchFamily="18" charset="0"/>
                <a:cs typeface="+mn-cs"/>
              </a:rPr>
              <a:t>Feedback and suggestions have been incorporated at every level of review in the policy development process, whenever necessary.</a:t>
            </a:r>
          </a:p>
          <a:p>
            <a:pPr marL="0" indent="0">
              <a:lnSpc>
                <a:spcPct val="120000"/>
              </a:lnSpc>
              <a:buNone/>
            </a:pPr>
            <a:r>
              <a:rPr lang="en-US" sz="2300">
                <a:solidFill>
                  <a:schemeClr val="tx1"/>
                </a:solidFill>
                <a:latin typeface="Garamond"/>
              </a:rPr>
              <a:t>The VP for Public Safety is continuing to review feedback and working with the policy writing team to revise policies as necessary, with the goal of approving them for implementation and final publication. </a:t>
            </a:r>
            <a:endParaRPr lang="en-US" sz="2300">
              <a:solidFill>
                <a:schemeClr val="tx1"/>
              </a:solidFill>
              <a:latin typeface="Garamond" panose="02020404030301010803" pitchFamily="18" charset="0"/>
            </a:endParaRPr>
          </a:p>
          <a:p>
            <a:pPr lvl="1">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Each finalized and adopted policy, along with a feedback report, will be posted on the Public Safety website. </a:t>
            </a:r>
          </a:p>
          <a:p>
            <a:pPr lvl="1">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The feedback report will summarize the community engagement process and list all feedback received, as well as a disposition of actionable feedback. </a:t>
            </a:r>
            <a:endParaRPr lang="en-US"/>
          </a:p>
          <a:p>
            <a:pPr marL="244475" indent="-244475">
              <a:spcBef>
                <a:spcPts val="15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All final policies will be posted on the public safety website and shared with the JH Accountability Board once complete.</a:t>
            </a:r>
          </a:p>
          <a:p>
            <a:pPr marL="244475" indent="-244475">
              <a:buClr>
                <a:srgbClr val="6AACE4"/>
              </a:buClr>
              <a:buFont typeface="Wingdings" panose="05000000000000000000" pitchFamily="2" charset="2"/>
              <a:buChar char="Ø"/>
            </a:pPr>
            <a:endParaRPr lang="en-US" sz="2300">
              <a:solidFill>
                <a:schemeClr val="tx1"/>
              </a:solidFill>
              <a:latin typeface="Garamond" panose="02020404030301010803" pitchFamily="18" charset="0"/>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Policy Development</a:t>
            </a:r>
            <a:endParaRPr lang="en-US" sz="3500"/>
          </a:p>
        </p:txBody>
      </p:sp>
    </p:spTree>
    <p:extLst>
      <p:ext uri="{BB962C8B-B14F-4D97-AF65-F5344CB8AC3E}">
        <p14:creationId xmlns:p14="http://schemas.microsoft.com/office/powerpoint/2010/main" val="1411845218"/>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92500" lnSpcReduction="10000"/>
          </a:bodyPr>
          <a:lstStyle/>
          <a:p>
            <a:pPr>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Mission/Charge </a:t>
            </a:r>
          </a:p>
          <a:p>
            <a:pPr>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Membership</a:t>
            </a:r>
          </a:p>
          <a:p>
            <a:pPr lvl="1">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Membership and Board Composition</a:t>
            </a:r>
          </a:p>
          <a:p>
            <a:pPr lvl="1">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Terms</a:t>
            </a:r>
          </a:p>
          <a:p>
            <a:pPr lvl="1">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Eligibility Requirements</a:t>
            </a:r>
          </a:p>
          <a:p>
            <a:pPr lvl="1">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Appointment Process</a:t>
            </a:r>
          </a:p>
          <a:p>
            <a:pPr lvl="1">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Committee Structure 	 </a:t>
            </a:r>
          </a:p>
          <a:p>
            <a:pPr lvl="2">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Board Secretary</a:t>
            </a:r>
          </a:p>
          <a:p>
            <a:pPr lvl="2">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Officers </a:t>
            </a:r>
          </a:p>
          <a:p>
            <a:pPr marL="0" indent="0">
              <a:buClr>
                <a:srgbClr val="6AACE4"/>
              </a:buClr>
              <a:buNone/>
            </a:pPr>
            <a:endParaRPr lang="en-US" sz="2800">
              <a:solidFill>
                <a:schemeClr val="tx1"/>
              </a:solidFill>
              <a:latin typeface="Garamond" panose="02020404030301010803" pitchFamily="18" charset="0"/>
              <a:ea typeface="+mn-ea"/>
              <a:cs typeface="+mn-cs"/>
              <a:sym typeface="Quadon"/>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Bylaws</a:t>
            </a:r>
            <a:endParaRPr lang="en-US" sz="3500"/>
          </a:p>
        </p:txBody>
      </p:sp>
    </p:spTree>
    <p:extLst>
      <p:ext uri="{BB962C8B-B14F-4D97-AF65-F5344CB8AC3E}">
        <p14:creationId xmlns:p14="http://schemas.microsoft.com/office/powerpoint/2010/main" val="2672965371"/>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70000" lnSpcReduction="20000"/>
          </a:bodyPr>
          <a:lstStyle/>
          <a:p>
            <a:pPr>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Membership Expectations</a:t>
            </a:r>
          </a:p>
          <a:p>
            <a:pPr lvl="1">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National Association for Civilian Oversight of Law Enforcement (NACOLE) Code of Ethics</a:t>
            </a:r>
          </a:p>
          <a:p>
            <a:pPr>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Meeting Requirements</a:t>
            </a:r>
          </a:p>
          <a:p>
            <a:pPr lvl="1">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Meeting Frequency and Meeting Agendas</a:t>
            </a:r>
          </a:p>
          <a:p>
            <a:pPr lvl="2">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Quarterly Meetings</a:t>
            </a:r>
          </a:p>
          <a:p>
            <a:pPr lvl="1">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Motions</a:t>
            </a:r>
          </a:p>
          <a:p>
            <a:pPr lvl="1">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Debate</a:t>
            </a:r>
          </a:p>
          <a:p>
            <a:pPr lvl="1">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Voting</a:t>
            </a:r>
          </a:p>
          <a:p>
            <a:pPr lvl="1">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Decorum</a:t>
            </a:r>
          </a:p>
          <a:p>
            <a:pPr lvl="1">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Standing Committees	</a:t>
            </a:r>
          </a:p>
          <a:p>
            <a:pPr lvl="1">
              <a:buClr>
                <a:srgbClr val="6AACE4"/>
              </a:buClr>
              <a:buFont typeface="Wingdings" panose="05000000000000000000" pitchFamily="2" charset="2"/>
              <a:buChar char="Ø"/>
            </a:pPr>
            <a:r>
              <a:rPr lang="en-US" sz="2700">
                <a:solidFill>
                  <a:schemeClr val="tx1"/>
                </a:solidFill>
                <a:latin typeface="Garamond" panose="02020404030301010803" pitchFamily="18" charset="0"/>
                <a:ea typeface="+mn-ea"/>
                <a:cs typeface="+mn-cs"/>
              </a:rPr>
              <a:t>Maryland Open Meetings Act Compliance and Public Access</a:t>
            </a:r>
          </a:p>
          <a:p>
            <a:pPr marL="0" indent="0">
              <a:buClr>
                <a:srgbClr val="6AACE4"/>
              </a:buClr>
              <a:buNone/>
            </a:pPr>
            <a:endParaRPr lang="en-US" sz="2800">
              <a:solidFill>
                <a:schemeClr val="tx1"/>
              </a:solidFill>
              <a:latin typeface="Garamond" panose="02020404030301010803" pitchFamily="18" charset="0"/>
              <a:ea typeface="+mn-ea"/>
              <a:cs typeface="+mn-cs"/>
              <a:sym typeface="Quadon"/>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Bylaws</a:t>
            </a:r>
            <a:endParaRPr lang="en-US" sz="3500"/>
          </a:p>
        </p:txBody>
      </p:sp>
    </p:spTree>
    <p:extLst>
      <p:ext uri="{BB962C8B-B14F-4D97-AF65-F5344CB8AC3E}">
        <p14:creationId xmlns:p14="http://schemas.microsoft.com/office/powerpoint/2010/main" val="2075729104"/>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77500" lnSpcReduction="20000"/>
          </a:bodyPr>
          <a:lstStyle/>
          <a:p>
            <a:pPr>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Removal and Discipline</a:t>
            </a:r>
          </a:p>
          <a:p>
            <a:pPr>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Procedural Requirements: Quorum and Voting</a:t>
            </a:r>
          </a:p>
          <a:p>
            <a:pPr lvl="1">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Quorum</a:t>
            </a:r>
          </a:p>
          <a:p>
            <a:pPr lvl="1">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Recusal</a:t>
            </a:r>
          </a:p>
          <a:p>
            <a:pPr>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Training Commitments</a:t>
            </a:r>
          </a:p>
          <a:p>
            <a:pPr>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Duties of the Accountability Board</a:t>
            </a:r>
          </a:p>
          <a:p>
            <a:pPr>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Board Meeting Recordings</a:t>
            </a:r>
          </a:p>
          <a:p>
            <a:pPr>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Amendments: Board Decision(s)</a:t>
            </a:r>
          </a:p>
          <a:p>
            <a:pPr>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Policy Review</a:t>
            </a:r>
          </a:p>
          <a:p>
            <a:pPr>
              <a:buClr>
                <a:srgbClr val="6AACE4"/>
              </a:buClr>
              <a:buFont typeface="Wingdings" panose="05000000000000000000" pitchFamily="2" charset="2"/>
              <a:buChar char="Ø"/>
            </a:pPr>
            <a:r>
              <a:rPr lang="en-US" sz="2800">
                <a:solidFill>
                  <a:schemeClr val="tx1"/>
                </a:solidFill>
                <a:latin typeface="Garamond" panose="02020404030301010803" pitchFamily="18" charset="0"/>
                <a:ea typeface="+mn-ea"/>
                <a:cs typeface="+mn-cs"/>
                <a:sym typeface="Quadon"/>
              </a:rPr>
              <a:t> Annual Meeting with the Johns Hopkins University President 	</a:t>
            </a:r>
          </a:p>
          <a:p>
            <a:pPr>
              <a:buClr>
                <a:srgbClr val="6AACE4"/>
              </a:buClr>
              <a:buFont typeface="Wingdings" panose="05000000000000000000" pitchFamily="2" charset="2"/>
              <a:buChar char="Ø"/>
            </a:pPr>
            <a:r>
              <a:rPr lang="en-US" sz="2700">
                <a:solidFill>
                  <a:schemeClr val="tx1"/>
                </a:solidFill>
                <a:latin typeface="Garamond" panose="02020404030301010803" pitchFamily="18" charset="0"/>
                <a:ea typeface="+mn-ea"/>
                <a:cs typeface="+mn-cs"/>
              </a:rPr>
              <a:t> Disclosures</a:t>
            </a:r>
          </a:p>
          <a:p>
            <a:pPr marL="0" indent="0">
              <a:buClr>
                <a:srgbClr val="6AACE4"/>
              </a:buClr>
              <a:buNone/>
            </a:pPr>
            <a:endParaRPr lang="en-US" sz="2800">
              <a:solidFill>
                <a:schemeClr val="tx1"/>
              </a:solidFill>
              <a:latin typeface="Garamond" panose="02020404030301010803" pitchFamily="18" charset="0"/>
              <a:ea typeface="+mn-ea"/>
              <a:cs typeface="+mn-cs"/>
              <a:sym typeface="Quadon"/>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Bylaws</a:t>
            </a:r>
            <a:endParaRPr lang="en-US" sz="3500"/>
          </a:p>
        </p:txBody>
      </p:sp>
    </p:spTree>
    <p:extLst>
      <p:ext uri="{BB962C8B-B14F-4D97-AF65-F5344CB8AC3E}">
        <p14:creationId xmlns:p14="http://schemas.microsoft.com/office/powerpoint/2010/main" val="93370700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59BF82-C9AA-4012-8BAE-E7DD1156C570}"/>
              </a:ext>
            </a:extLst>
          </p:cNvPr>
          <p:cNvPicPr>
            <a:picLocks noChangeAspect="1"/>
          </p:cNvPicPr>
          <p:nvPr/>
        </p:nvPicPr>
        <p:blipFill>
          <a:blip r:embed="rId2" cstate="print">
            <a:extLst>
              <a:ext uri="{28A0092B-C50C-407E-A947-70E740481C1C}">
                <a14:useLocalDpi xmlns:a14="http://schemas.microsoft.com/office/drawing/2010/main" val="0"/>
              </a:ext>
            </a:extLst>
          </a:blip>
          <a:srcRect t="6244" r="-1" b="44244"/>
          <a:stretch>
            <a:fillRect/>
          </a:stretch>
        </p:blipFill>
        <p:spPr>
          <a:xfrm>
            <a:off x="5751136" y="2041074"/>
            <a:ext cx="5604252" cy="3468475"/>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93581B09-6BF1-43B8-BD08-C3AD4C956CDC}"/>
              </a:ext>
            </a:extLst>
          </p:cNvPr>
          <p:cNvSpPr txBox="1"/>
          <p:nvPr/>
        </p:nvSpPr>
        <p:spPr>
          <a:xfrm>
            <a:off x="115747" y="1493133"/>
            <a:ext cx="5451676" cy="486162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style>
          <a:lnRef idx="0">
            <a:scrgbClr r="0" g="0" b="0"/>
          </a:lnRef>
          <a:fillRef idx="0">
            <a:scrgbClr r="0" g="0" b="0"/>
          </a:fillRef>
          <a:effectRef idx="0">
            <a:scrgbClr r="0" g="0" b="0"/>
          </a:effectRef>
          <a:fontRef idx="none"/>
        </p:style>
        <p:txBody>
          <a:bodyPr rot="0" spcFirstLastPara="1" vertOverflow="overflow" horzOverflow="overflow" vert="horz" lIns="45719" tIns="45719" rIns="45719" bIns="45719" numCol="1" spcCol="38100" rtlCol="0">
            <a:normAutofit/>
          </a:bodyPr>
          <a:lstStyle/>
          <a:p>
            <a:pPr>
              <a:lnSpc>
                <a:spcPct val="90000"/>
              </a:lnSpc>
              <a:spcBef>
                <a:spcPts val="1000"/>
              </a:spcBef>
            </a:pPr>
            <a:r>
              <a:rPr lang="en-US" sz="1100" b="0">
                <a:solidFill>
                  <a:srgbClr val="000000"/>
                </a:solidFill>
                <a:effectLst/>
                <a:latin typeface="Garamond" panose="02020404030301010803" pitchFamily="18" charset="0"/>
                <a:sym typeface="Gentona Book"/>
              </a:rPr>
              <a:t>Ganesha Martin, Esq., is a police reform expert who recently joined Mark43, the leading cloud-native public safety software company, as Vice President of Public Policy and Community Affairs. In her role, Martin focuses on Mark43’s ongoing commitment to innovation in technology designed to empower police to better serve their communities through accountability, transparency, and trust-building. Before taking on this role, she held several positions in the Baltimore City government. Most recently, she was the Director of the Mayor’s Office of Criminal Justice (MOCJ).  She has overseen collaborative criminal justice efforts that included the Baltimore Police Department, Baltimore State’s Attorney’s Office, Governor’s Office of Crime Control and Prevention, Department of Justice Civil Rights Division, U.S. Attorney’s Office, the judiciary, and several community groups.  </a:t>
            </a:r>
          </a:p>
          <a:p>
            <a:pPr>
              <a:lnSpc>
                <a:spcPct val="90000"/>
              </a:lnSpc>
              <a:spcBef>
                <a:spcPts val="1000"/>
              </a:spcBef>
            </a:pPr>
            <a:r>
              <a:rPr lang="en-US" sz="1100" b="0">
                <a:solidFill>
                  <a:srgbClr val="000000"/>
                </a:solidFill>
                <a:effectLst/>
                <a:latin typeface="Garamond" panose="02020404030301010803" pitchFamily="18" charset="0"/>
                <a:sym typeface="Gentona Book"/>
              </a:rPr>
              <a:t>In her current consulting practice, Martin focuses on uniting communities of color and the police who swear to serve and protect them. Her unique ability to connect with both the community and the police, guiding them towards common ground, is the hallmark of her success. In addition to Baltimore, she has consulted on consent decree compliance and police reform matters for police departments nationwide. An expert on public safety, best practices for building relationships between community and police, she regularly advises nonprofit organizations, real estate developers, tech startups, private corporations, community groups, and local governments.</a:t>
            </a:r>
          </a:p>
          <a:p>
            <a:pPr>
              <a:lnSpc>
                <a:spcPct val="90000"/>
              </a:lnSpc>
              <a:spcBef>
                <a:spcPts val="1000"/>
              </a:spcBef>
            </a:pPr>
            <a:r>
              <a:rPr lang="en-US" sz="1100" b="0">
                <a:solidFill>
                  <a:srgbClr val="000000"/>
                </a:solidFill>
                <a:effectLst/>
                <a:latin typeface="Garamond" panose="02020404030301010803" pitchFamily="18" charset="0"/>
                <a:sym typeface="Gentona Book"/>
              </a:rPr>
              <a:t>A highly sought-after expert on police reform, Martin regularly speaks on DOJ Consent Decrees, police reform and accountability, and public safety. She’s a member of the Council on Criminal Justice, an invite-only, nonpartisan organization and think tank for leaders in the criminal justice field. She was recently elected to the Board of Directors for the National Criminal Justice Association. In 2019, she was one of 40 community policing experts invited to Nairobi, Kenya, to share community policing strategies at the Convening on Civilian Police Reform, hosted by the Open Society Foundation. She was also awarded the Securing Open Societies Fellowship in 2019. Martin’s expert commentary has been featured in The New York Times, The Baltimore Sun, USA Today, and the Washington Post, among others.</a:t>
            </a:r>
          </a:p>
          <a:p>
            <a:pPr>
              <a:lnSpc>
                <a:spcPct val="90000"/>
              </a:lnSpc>
              <a:spcBef>
                <a:spcPts val="1000"/>
              </a:spcBef>
            </a:pPr>
            <a:r>
              <a:rPr lang="en-US" sz="1100" b="0">
                <a:solidFill>
                  <a:srgbClr val="000000"/>
                </a:solidFill>
                <a:effectLst/>
                <a:latin typeface="Garamond" panose="02020404030301010803" pitchFamily="18" charset="0"/>
                <a:sym typeface="Gentona Book"/>
              </a:rPr>
              <a:t> </a:t>
            </a:r>
          </a:p>
          <a:p>
            <a:pPr fontAlgn="auto" hangingPunct="0">
              <a:lnSpc>
                <a:spcPct val="90000"/>
              </a:lnSpc>
              <a:spcBef>
                <a:spcPts val="1000"/>
              </a:spcBef>
            </a:pPr>
            <a:endParaRPr kumimoji="0" lang="en-US" sz="800" b="0" normalizeH="0">
              <a:ln>
                <a:noFill/>
              </a:ln>
              <a:solidFill>
                <a:srgbClr val="000000"/>
              </a:solidFill>
              <a:effectLst/>
              <a:latin typeface="Gentona Book"/>
              <a:sym typeface="Gentona Book"/>
            </a:endParaRPr>
          </a:p>
        </p:txBody>
      </p:sp>
      <p:sp>
        <p:nvSpPr>
          <p:cNvPr id="2" name="Title 1">
            <a:extLst>
              <a:ext uri="{FF2B5EF4-FFF2-40B4-BE49-F238E27FC236}">
                <a16:creationId xmlns:a16="http://schemas.microsoft.com/office/drawing/2014/main" id="{04978E0F-B513-4365-A62D-8726FB2B041E}"/>
              </a:ext>
            </a:extLst>
          </p:cNvPr>
          <p:cNvSpPr>
            <a:spLocks noGrp="1"/>
          </p:cNvSpPr>
          <p:nvPr>
            <p:ph type="title"/>
          </p:nvPr>
        </p:nvSpPr>
        <p:spPr>
          <a:xfrm>
            <a:off x="609600" y="503237"/>
            <a:ext cx="8229600" cy="563563"/>
          </a:xfrm>
        </p:spPr>
        <p:txBody>
          <a:bodyPr lIns="45719" rIns="45719" anchor="ctr">
            <a:normAutofit/>
          </a:bodyPr>
          <a:lstStyle/>
          <a:p>
            <a:pPr>
              <a:lnSpc>
                <a:spcPct val="90000"/>
              </a:lnSpc>
            </a:pPr>
            <a:r>
              <a:rPr lang="en-US" sz="3100" b="0" i="0" u="none" strike="noStrike" cap="none" spc="0" baseline="0">
                <a:uFillTx/>
                <a:latin typeface="+mn-lt"/>
                <a:ea typeface="+mn-ea"/>
                <a:cs typeface="+mn-cs"/>
                <a:sym typeface="Quadon"/>
              </a:rPr>
              <a:t>Ganesha Martin</a:t>
            </a:r>
          </a:p>
        </p:txBody>
      </p:sp>
    </p:spTree>
    <p:extLst>
      <p:ext uri="{BB962C8B-B14F-4D97-AF65-F5344CB8AC3E}">
        <p14:creationId xmlns:p14="http://schemas.microsoft.com/office/powerpoint/2010/main" val="417998539"/>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FB1AA-D446-4DE3-AD5E-E836E3311C29}"/>
              </a:ext>
            </a:extLst>
          </p:cNvPr>
          <p:cNvSpPr>
            <a:spLocks noGrp="1"/>
          </p:cNvSpPr>
          <p:nvPr>
            <p:ph type="title"/>
          </p:nvPr>
        </p:nvSpPr>
        <p:spPr>
          <a:xfrm>
            <a:off x="992160" y="817170"/>
            <a:ext cx="6609835" cy="2432278"/>
          </a:xfrm>
        </p:spPr>
        <p:txBody>
          <a:bodyPr>
            <a:normAutofit/>
          </a:bodyPr>
          <a:lstStyle/>
          <a:p>
            <a:r>
              <a:rPr lang="en-US" sz="4800">
                <a:latin typeface="Garamond" panose="02020404030301010803" pitchFamily="18" charset="0"/>
              </a:rPr>
              <a:t>Maryland Open Meetings Act (OMA)</a:t>
            </a:r>
          </a:p>
        </p:txBody>
      </p:sp>
      <p:sp>
        <p:nvSpPr>
          <p:cNvPr id="4" name="Title 1">
            <a:extLst>
              <a:ext uri="{FF2B5EF4-FFF2-40B4-BE49-F238E27FC236}">
                <a16:creationId xmlns:a16="http://schemas.microsoft.com/office/drawing/2014/main" id="{AA16E92E-A866-6D9B-46C6-99BC4B4E31C3}"/>
              </a:ext>
            </a:extLst>
          </p:cNvPr>
          <p:cNvSpPr txBox="1">
            <a:spLocks/>
          </p:cNvSpPr>
          <p:nvPr/>
        </p:nvSpPr>
        <p:spPr>
          <a:xfrm>
            <a:off x="992746" y="2565061"/>
            <a:ext cx="7532715" cy="8636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t">
            <a:normAutofit/>
          </a:bodyPr>
          <a:lstStyle>
            <a:lvl1pPr marL="0" marR="0" indent="0" algn="l" defTabSz="584200" rtl="0" latinLnBrk="0">
              <a:lnSpc>
                <a:spcPct val="100000"/>
              </a:lnSpc>
              <a:spcBef>
                <a:spcPts val="3200"/>
              </a:spcBef>
              <a:spcAft>
                <a:spcPts val="0"/>
              </a:spcAft>
              <a:buClrTx/>
              <a:buSzTx/>
              <a:buFontTx/>
              <a:buNone/>
              <a:tabLst/>
              <a:defRPr sz="7700" b="0" i="0" u="none" strike="noStrike" cap="none" spc="0" baseline="0">
                <a:solidFill>
                  <a:srgbClr val="FFFFFF"/>
                </a:solidFill>
                <a:uFillTx/>
                <a:latin typeface="+mn-lt"/>
                <a:ea typeface="+mn-ea"/>
                <a:cs typeface="+mn-cs"/>
                <a:sym typeface="Quadon"/>
              </a:defRPr>
            </a:lvl1pPr>
            <a:lvl2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2pPr>
            <a:lvl3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3pPr>
            <a:lvl4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4pPr>
            <a:lvl5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5pPr>
            <a:lvl6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6pPr>
            <a:lvl7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7pPr>
            <a:lvl8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8pPr>
            <a:lvl9pPr marL="0" marR="0" indent="0" algn="l" defTabSz="584200" rtl="0" latinLnBrk="0">
              <a:lnSpc>
                <a:spcPct val="100000"/>
              </a:lnSpc>
              <a:spcBef>
                <a:spcPts val="1000"/>
              </a:spcBef>
              <a:spcAft>
                <a:spcPts val="0"/>
              </a:spcAft>
              <a:buClrTx/>
              <a:buSzTx/>
              <a:buFontTx/>
              <a:buNone/>
              <a:tabLst/>
              <a:defRPr sz="3000" b="0" i="0" u="none" strike="noStrike" cap="none" spc="0" baseline="0">
                <a:solidFill>
                  <a:srgbClr val="000000"/>
                </a:solidFill>
                <a:uFillTx/>
                <a:latin typeface="Gentona Book"/>
                <a:ea typeface="Gentona Book"/>
                <a:cs typeface="Gentona Book"/>
                <a:sym typeface="Gentona Book"/>
              </a:defRPr>
            </a:lvl9pPr>
          </a:lstStyle>
          <a:p>
            <a:pPr hangingPunct="1"/>
            <a:r>
              <a:rPr lang="en-US" sz="4000">
                <a:solidFill>
                  <a:schemeClr val="bg1"/>
                </a:solidFill>
                <a:latin typeface="Garamond" panose="02020404030301010803" pitchFamily="18" charset="0"/>
              </a:rPr>
              <a:t>Daniel Beck</a:t>
            </a:r>
          </a:p>
        </p:txBody>
      </p:sp>
    </p:spTree>
    <p:extLst>
      <p:ext uri="{BB962C8B-B14F-4D97-AF65-F5344CB8AC3E}">
        <p14:creationId xmlns:p14="http://schemas.microsoft.com/office/powerpoint/2010/main" val="692722379"/>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78E0F-B513-4365-A62D-8726FB2B041E}"/>
              </a:ext>
            </a:extLst>
          </p:cNvPr>
          <p:cNvSpPr>
            <a:spLocks noGrp="1"/>
          </p:cNvSpPr>
          <p:nvPr>
            <p:ph type="title"/>
          </p:nvPr>
        </p:nvSpPr>
        <p:spPr>
          <a:xfrm>
            <a:off x="962667" y="1762956"/>
            <a:ext cx="7532715" cy="863626"/>
          </a:xfrm>
        </p:spPr>
        <p:txBody>
          <a:bodyPr>
            <a:normAutofit/>
          </a:bodyPr>
          <a:lstStyle/>
          <a:p>
            <a:r>
              <a:rPr lang="en-US" sz="4000">
                <a:solidFill>
                  <a:schemeClr val="bg1"/>
                </a:solidFill>
                <a:latin typeface="Garamond" panose="02020404030301010803" pitchFamily="18" charset="0"/>
              </a:rPr>
              <a:t>Daniel Beck</a:t>
            </a:r>
          </a:p>
        </p:txBody>
      </p:sp>
      <p:pic>
        <p:nvPicPr>
          <p:cNvPr id="4" name="Picture 3">
            <a:extLst>
              <a:ext uri="{FF2B5EF4-FFF2-40B4-BE49-F238E27FC236}">
                <a16:creationId xmlns:a16="http://schemas.microsoft.com/office/drawing/2014/main" id="{4859BF82-C9AA-4012-8BAE-E7DD1156C57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54154" y="138872"/>
            <a:ext cx="1882931" cy="2365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93581B09-6BF1-43B8-BD08-C3AD4C956CDC}"/>
              </a:ext>
            </a:extLst>
          </p:cNvPr>
          <p:cNvSpPr txBox="1"/>
          <p:nvPr/>
        </p:nvSpPr>
        <p:spPr>
          <a:xfrm>
            <a:off x="220639" y="2691401"/>
            <a:ext cx="11750722" cy="33239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spcBef>
                <a:spcPts val="0"/>
              </a:spcBef>
            </a:pPr>
            <a:r>
              <a:rPr lang="en-US" sz="1400" b="0" i="0">
                <a:solidFill>
                  <a:schemeClr val="bg1"/>
                </a:solidFill>
                <a:effectLst/>
                <a:latin typeface="Garamond" panose="02020404030301010803" pitchFamily="18" charset="0"/>
              </a:rPr>
              <a:t>Dan Beck joined the Office of General Counsel as an Associate General Counsel in the Compliance Group in fall of 2022. Dan handles all aspects of legal advice related to public safety matters, including compliance with applicable federal, state, and local regulations related to public safety, and facilities and emergency management, and development of relevant University policies.</a:t>
            </a:r>
          </a:p>
          <a:p>
            <a:pPr algn="l">
              <a:spcBef>
                <a:spcPts val="0"/>
              </a:spcBef>
            </a:pPr>
            <a:endParaRPr lang="en-US" sz="1400" b="0" i="0">
              <a:solidFill>
                <a:schemeClr val="bg1"/>
              </a:solidFill>
              <a:effectLst/>
              <a:latin typeface="Garamond" panose="02020404030301010803" pitchFamily="18" charset="0"/>
            </a:endParaRPr>
          </a:p>
          <a:p>
            <a:pPr algn="l">
              <a:spcBef>
                <a:spcPts val="0"/>
              </a:spcBef>
            </a:pPr>
            <a:r>
              <a:rPr lang="en-US" sz="1400" b="0" i="0">
                <a:solidFill>
                  <a:schemeClr val="bg1"/>
                </a:solidFill>
                <a:effectLst/>
                <a:latin typeface="Garamond" panose="02020404030301010803" pitchFamily="18" charset="0"/>
              </a:rPr>
              <a:t>Before joining JHU, Dan served as the Chief Counsel for the Pennsylvania State Police. In that position, his duties included advising the executive staff on all manner of legal matters, managing civil rights and tort litigation, handling labor disputes and employee disciplinary hearings, developing agency rules and regulations, and representing the department in complex federal litigation.</a:t>
            </a:r>
          </a:p>
          <a:p>
            <a:pPr algn="l">
              <a:spcBef>
                <a:spcPts val="0"/>
              </a:spcBef>
            </a:pPr>
            <a:endParaRPr lang="en-US" sz="1400" b="0" i="0">
              <a:solidFill>
                <a:schemeClr val="bg1"/>
              </a:solidFill>
              <a:effectLst/>
              <a:latin typeface="Garamond" panose="02020404030301010803" pitchFamily="18" charset="0"/>
            </a:endParaRPr>
          </a:p>
          <a:p>
            <a:pPr algn="l">
              <a:spcBef>
                <a:spcPts val="0"/>
              </a:spcBef>
            </a:pPr>
            <a:r>
              <a:rPr lang="en-US" sz="1400" b="0" i="0">
                <a:solidFill>
                  <a:schemeClr val="bg1"/>
                </a:solidFill>
                <a:effectLst/>
                <a:latin typeface="Garamond" panose="02020404030301010803" pitchFamily="18" charset="0"/>
              </a:rPr>
              <a:t>Before his appointment as Chief Counsel for Pennsylvania State Police, Dan served as Chief Counsel of the Police Legal Affairs Division of the Baltimore City Department of Law. In addition to his other responsibilities in that role, Dan worked directly with attorneys from the U.S. Department of Justice and the Monitoring Team, appointed by the U.S. District Court of Maryland, to implement the reforms mandated by the Consent Decree entered into between the City of Baltimore, the Baltimore Police Department and the Department of Justice.</a:t>
            </a:r>
          </a:p>
          <a:p>
            <a:pPr algn="l">
              <a:spcBef>
                <a:spcPts val="0"/>
              </a:spcBef>
            </a:pPr>
            <a:endParaRPr lang="en-US" sz="1400" b="0" i="0">
              <a:solidFill>
                <a:schemeClr val="bg1"/>
              </a:solidFill>
              <a:effectLst/>
              <a:latin typeface="Garamond" panose="02020404030301010803" pitchFamily="18" charset="0"/>
            </a:endParaRPr>
          </a:p>
          <a:p>
            <a:pPr algn="l">
              <a:spcBef>
                <a:spcPts val="0"/>
              </a:spcBef>
            </a:pPr>
            <a:r>
              <a:rPr lang="en-US" sz="1400" b="0" i="0">
                <a:solidFill>
                  <a:schemeClr val="bg1"/>
                </a:solidFill>
                <a:effectLst/>
                <a:latin typeface="Garamond" panose="02020404030301010803" pitchFamily="18" charset="0"/>
              </a:rPr>
              <a:t>Dan’s prior legal experience also includes serving as an Assistant State’s Attorney in the Office of the State’s Attorney for Baltimore City.</a:t>
            </a:r>
          </a:p>
          <a:p>
            <a:pPr algn="l">
              <a:spcBef>
                <a:spcPts val="0"/>
              </a:spcBef>
            </a:pPr>
            <a:r>
              <a:rPr lang="en-US" sz="1400" b="0" i="0">
                <a:solidFill>
                  <a:schemeClr val="bg1"/>
                </a:solidFill>
                <a:effectLst/>
                <a:latin typeface="Garamond" panose="02020404030301010803" pitchFamily="18" charset="0"/>
              </a:rPr>
              <a:t>Dan received his Bachelor of Science in Business Administration from Towson University and his Juris Doctorate from University of Baltimore School of Law.</a:t>
            </a:r>
          </a:p>
        </p:txBody>
      </p:sp>
    </p:spTree>
    <p:extLst>
      <p:ext uri="{BB962C8B-B14F-4D97-AF65-F5344CB8AC3E}">
        <p14:creationId xmlns:p14="http://schemas.microsoft.com/office/powerpoint/2010/main" val="1899136636"/>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E7895A-6C21-45A2-99D9-F6351517576D}"/>
              </a:ext>
            </a:extLst>
          </p:cNvPr>
          <p:cNvSpPr txBox="1"/>
          <p:nvPr/>
        </p:nvSpPr>
        <p:spPr>
          <a:xfrm>
            <a:off x="1001684" y="1216326"/>
            <a:ext cx="8662628" cy="12413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84200" rtl="0" fontAlgn="auto" latinLnBrk="0" hangingPunct="0">
              <a:lnSpc>
                <a:spcPct val="100000"/>
              </a:lnSpc>
              <a:spcBef>
                <a:spcPts val="3200"/>
              </a:spcBef>
              <a:spcAft>
                <a:spcPts val="0"/>
              </a:spcAft>
              <a:buClrTx/>
              <a:buSzTx/>
              <a:buFontTx/>
              <a:buNone/>
              <a:tabLst/>
            </a:pPr>
            <a:r>
              <a:rPr kumimoji="0" lang="en-US" sz="4800" b="0" i="0" u="none" strike="noStrike" cap="none" spc="0" normalizeH="0" baseline="0">
                <a:ln>
                  <a:noFill/>
                </a:ln>
                <a:solidFill>
                  <a:schemeClr val="bg1"/>
                </a:solidFill>
                <a:effectLst/>
                <a:uFillTx/>
                <a:latin typeface="Garamond"/>
                <a:sym typeface="Quadon"/>
              </a:rPr>
              <a:t>	</a:t>
            </a:r>
            <a:endParaRPr kumimoji="0" lang="en-US" sz="4800" b="0" i="0" u="none" strike="noStrike" cap="none" spc="0" normalizeH="0" baseline="0">
              <a:ln>
                <a:noFill/>
              </a:ln>
              <a:solidFill>
                <a:schemeClr val="bg1"/>
              </a:solidFill>
              <a:effectLst/>
              <a:uFillTx/>
              <a:latin typeface="Garamond" panose="02020404030301010803" pitchFamily="18" charset="0"/>
              <a:sym typeface="Quadon"/>
            </a:endParaRPr>
          </a:p>
        </p:txBody>
      </p:sp>
      <p:sp>
        <p:nvSpPr>
          <p:cNvPr id="6" name="Text Placeholder 5">
            <a:extLst>
              <a:ext uri="{FF2B5EF4-FFF2-40B4-BE49-F238E27FC236}">
                <a16:creationId xmlns:a16="http://schemas.microsoft.com/office/drawing/2014/main" id="{0D97F05A-E964-4042-9602-97A6AA7EA4FA}"/>
              </a:ext>
            </a:extLst>
          </p:cNvPr>
          <p:cNvSpPr>
            <a:spLocks noGrp="1"/>
          </p:cNvSpPr>
          <p:nvPr>
            <p:ph type="body" idx="1"/>
          </p:nvPr>
        </p:nvSpPr>
        <p:spPr/>
        <p:txBody>
          <a:bodyPr>
            <a:normAutofit fontScale="92500" lnSpcReduction="20000"/>
          </a:bodyPr>
          <a:lstStyle/>
          <a:p>
            <a:pPr marL="0" indent="0">
              <a:buNone/>
            </a:pPr>
            <a:r>
              <a:rPr lang="en-US" sz="2700" b="1">
                <a:solidFill>
                  <a:schemeClr val="tx1"/>
                </a:solidFill>
                <a:latin typeface="Garamond" panose="02020404030301010803" pitchFamily="18" charset="0"/>
                <a:cs typeface="+mn-cs"/>
              </a:rPr>
              <a:t>Legislature’s Policy Statement</a:t>
            </a:r>
          </a:p>
          <a:p>
            <a:pPr marL="0" indent="0">
              <a:buNone/>
            </a:pPr>
            <a:r>
              <a:rPr lang="en-US" sz="2500">
                <a:solidFill>
                  <a:schemeClr val="tx1"/>
                </a:solidFill>
                <a:latin typeface="Garamond" panose="02020404030301010803" pitchFamily="18" charset="0"/>
              </a:rPr>
              <a:t>It is essential to the maintenance of a democratic society that, except in special and appropriate circumstances:</a:t>
            </a:r>
          </a:p>
          <a:p>
            <a:pPr marL="0" indent="0">
              <a:buNone/>
            </a:pPr>
            <a:r>
              <a:rPr lang="en-US" sz="2300">
                <a:latin typeface="Garamond" panose="02020404030301010803" pitchFamily="18" charset="0"/>
              </a:rPr>
              <a:t>	</a:t>
            </a:r>
            <a:r>
              <a:rPr lang="en-US" sz="2500">
                <a:solidFill>
                  <a:schemeClr val="tx1"/>
                </a:solidFill>
                <a:latin typeface="Garamond" panose="02020404030301010803" pitchFamily="18" charset="0"/>
              </a:rPr>
              <a:t>(1) public business be performed in an open and public</a:t>
            </a:r>
          </a:p>
          <a:p>
            <a:pPr marL="0" indent="0">
              <a:buNone/>
            </a:pPr>
            <a:r>
              <a:rPr lang="en-US" sz="2500">
                <a:solidFill>
                  <a:schemeClr val="tx1"/>
                </a:solidFill>
                <a:latin typeface="Garamond" panose="02020404030301010803" pitchFamily="18" charset="0"/>
              </a:rPr>
              <a:t>        manner; and</a:t>
            </a:r>
          </a:p>
          <a:p>
            <a:pPr marL="0" indent="0">
              <a:buNone/>
            </a:pPr>
            <a:r>
              <a:rPr lang="en-US" sz="2500">
                <a:solidFill>
                  <a:schemeClr val="tx1"/>
                </a:solidFill>
                <a:latin typeface="Garamond" panose="02020404030301010803" pitchFamily="18" charset="0"/>
              </a:rPr>
              <a:t>	(2) citizens be allowed to observe:</a:t>
            </a:r>
          </a:p>
          <a:p>
            <a:pPr marL="0" indent="0">
              <a:buNone/>
            </a:pPr>
            <a:r>
              <a:rPr lang="en-US" sz="2500">
                <a:solidFill>
                  <a:schemeClr val="tx1"/>
                </a:solidFill>
                <a:latin typeface="Garamond" panose="02020404030301010803" pitchFamily="18" charset="0"/>
              </a:rPr>
              <a:t>		(i) the performance of public officials; and</a:t>
            </a:r>
          </a:p>
          <a:p>
            <a:pPr marL="0" indent="0">
              <a:buNone/>
            </a:pPr>
            <a:r>
              <a:rPr lang="en-US" sz="2500">
                <a:solidFill>
                  <a:schemeClr val="tx1"/>
                </a:solidFill>
                <a:latin typeface="Garamond" panose="02020404030301010803" pitchFamily="18" charset="0"/>
              </a:rPr>
              <a:t>		(ii) the deliberations and decisions that the</a:t>
            </a:r>
          </a:p>
          <a:p>
            <a:pPr marL="0" indent="0">
              <a:buNone/>
            </a:pPr>
            <a:r>
              <a:rPr lang="en-US" sz="2500">
                <a:solidFill>
                  <a:schemeClr val="tx1"/>
                </a:solidFill>
                <a:latin typeface="Garamond" panose="02020404030301010803" pitchFamily="18" charset="0"/>
              </a:rPr>
              <a:t>		making of public policy involves.</a:t>
            </a:r>
          </a:p>
          <a:p>
            <a:pPr marL="0" indent="0" algn="r">
              <a:buNone/>
            </a:pPr>
            <a:endParaRPr lang="en-US" sz="2300">
              <a:latin typeface="Garamond" panose="02020404030301010803" pitchFamily="18" charset="0"/>
            </a:endParaRPr>
          </a:p>
          <a:p>
            <a:pPr marL="0" indent="0" algn="r">
              <a:buNone/>
            </a:pPr>
            <a:r>
              <a:rPr lang="en-US" sz="2500">
                <a:solidFill>
                  <a:schemeClr val="tx1"/>
                </a:solidFill>
                <a:latin typeface="Garamond" panose="02020404030301010803" pitchFamily="18" charset="0"/>
              </a:rPr>
              <a:t>GP § 3-102</a:t>
            </a:r>
          </a:p>
        </p:txBody>
      </p:sp>
      <p:sp>
        <p:nvSpPr>
          <p:cNvPr id="5" name="Title 4">
            <a:extLst>
              <a:ext uri="{FF2B5EF4-FFF2-40B4-BE49-F238E27FC236}">
                <a16:creationId xmlns:a16="http://schemas.microsoft.com/office/drawing/2014/main" id="{28C946F2-79F1-486C-ABD6-7847AEBB171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3927695023"/>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834E47-B9FC-404D-B2AB-14D258BB3A5F}"/>
              </a:ext>
            </a:extLst>
          </p:cNvPr>
          <p:cNvSpPr>
            <a:spLocks noGrp="1"/>
          </p:cNvSpPr>
          <p:nvPr>
            <p:ph type="body" idx="1"/>
          </p:nvPr>
        </p:nvSpPr>
        <p:spPr/>
        <p:txBody>
          <a:bodyPr>
            <a:normAutofit/>
          </a:bodyPr>
          <a:lstStyle/>
          <a:p>
            <a:pPr marL="0" indent="0">
              <a:buClr>
                <a:srgbClr val="6AACE4"/>
              </a:buClr>
              <a:buNone/>
            </a:pPr>
            <a:r>
              <a:rPr lang="en-US" sz="2500" b="1">
                <a:solidFill>
                  <a:schemeClr val="tx1"/>
                </a:solidFill>
                <a:latin typeface="Garamond" panose="02020404030301010803" pitchFamily="18" charset="0"/>
                <a:cs typeface="+mn-cs"/>
              </a:rPr>
              <a:t>How Do Meetings Comply with the OMA? </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Before: Provide advance public notice and an agenda</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During: Hold meeting open to public</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After: Prepare minutes</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Designate a trainee</a:t>
            </a:r>
          </a:p>
          <a:p>
            <a:pPr>
              <a:buClr>
                <a:srgbClr val="6AACE4"/>
              </a:buClr>
              <a:buFont typeface="Wingdings" panose="05000000000000000000" pitchFamily="2" charset="2"/>
              <a:buChar char="Ø"/>
            </a:pPr>
            <a:endParaRPr lang="en-US"/>
          </a:p>
        </p:txBody>
      </p:sp>
      <p:sp>
        <p:nvSpPr>
          <p:cNvPr id="4" name="Title 4">
            <a:extLst>
              <a:ext uri="{FF2B5EF4-FFF2-40B4-BE49-F238E27FC236}">
                <a16:creationId xmlns:a16="http://schemas.microsoft.com/office/drawing/2014/main" id="{3054862E-111E-4242-86C9-D848488CF290}"/>
              </a:ext>
            </a:extLst>
          </p:cNvPr>
          <p:cNvSpPr>
            <a:spLocks noGrp="1"/>
          </p:cNvSpPr>
          <p:nvPr>
            <p:ph type="title"/>
          </p:nvPr>
        </p:nvSpPr>
        <p:spPr>
          <a:xfrm>
            <a:off x="609600" y="503238"/>
            <a:ext cx="8229600" cy="563562"/>
          </a:xfrm>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2331257064"/>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76C2ED-F578-4F35-9F55-FB2E2530DCC3}"/>
              </a:ext>
            </a:extLst>
          </p:cNvPr>
          <p:cNvSpPr>
            <a:spLocks noGrp="1"/>
          </p:cNvSpPr>
          <p:nvPr>
            <p:ph type="body" idx="1"/>
          </p:nvPr>
        </p:nvSpPr>
        <p:spPr/>
        <p:txBody>
          <a:bodyPr>
            <a:normAutofit/>
          </a:bodyPr>
          <a:lstStyle/>
          <a:p>
            <a:pPr marL="0" indent="0">
              <a:lnSpc>
                <a:spcPct val="120000"/>
              </a:lnSpc>
              <a:buNone/>
            </a:pPr>
            <a:r>
              <a:rPr lang="en-US" sz="2700" b="1">
                <a:solidFill>
                  <a:schemeClr val="tx1"/>
                </a:solidFill>
                <a:latin typeface="Garamond" panose="02020404030301010803" pitchFamily="18" charset="0"/>
                <a:cs typeface="+mn-cs"/>
              </a:rPr>
              <a:t>Meetings</a:t>
            </a:r>
          </a:p>
          <a:p>
            <a:pPr>
              <a:buClr>
                <a:srgbClr val="6AACE4"/>
              </a:buClr>
              <a:buFont typeface="Wingdings" panose="05000000000000000000" pitchFamily="2" charset="2"/>
              <a:buChar char="Ø"/>
            </a:pPr>
            <a:r>
              <a:rPr lang="en-US" sz="2400">
                <a:solidFill>
                  <a:schemeClr val="tx1"/>
                </a:solidFill>
                <a:latin typeface="Garamond" panose="02020404030301010803" pitchFamily="18" charset="0"/>
                <a:cs typeface="+mn-cs"/>
              </a:rPr>
              <a:t> In-person meetings are not always required for an Open Meeting</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Deliberation or consideration on items of public business among a </a:t>
            </a:r>
            <a:r>
              <a:rPr lang="en-US" sz="2300" i="1">
                <a:solidFill>
                  <a:schemeClr val="tx1"/>
                </a:solidFill>
                <a:latin typeface="Garamond" panose="02020404030301010803" pitchFamily="18" charset="0"/>
              </a:rPr>
              <a:t>quorum requires public access to observe (or listen)</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The Board has held that conference calls can satisfy the Open Meeting Act requirements for public access</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Must be accessible to the public</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The public must be able to hear all comments and discussion</a:t>
            </a:r>
          </a:p>
          <a:p>
            <a:pPr marL="0" indent="0">
              <a:buNone/>
            </a:pPr>
            <a:endParaRPr lang="en-US"/>
          </a:p>
        </p:txBody>
      </p:sp>
      <p:sp>
        <p:nvSpPr>
          <p:cNvPr id="4" name="Title 4">
            <a:extLst>
              <a:ext uri="{FF2B5EF4-FFF2-40B4-BE49-F238E27FC236}">
                <a16:creationId xmlns:a16="http://schemas.microsoft.com/office/drawing/2014/main" id="{2F37E6DB-F4B0-426E-907B-ED7C9A527B30}"/>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1403713991"/>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lnSpcReduction="10000"/>
          </a:bodyPr>
          <a:lstStyle/>
          <a:p>
            <a:pPr marL="0" indent="0">
              <a:lnSpc>
                <a:spcPct val="120000"/>
              </a:lnSpc>
              <a:buNone/>
            </a:pPr>
            <a:r>
              <a:rPr lang="en-US" sz="2700" b="1">
                <a:solidFill>
                  <a:schemeClr val="tx1"/>
                </a:solidFill>
                <a:latin typeface="Garamond" panose="02020404030301010803" pitchFamily="18" charset="0"/>
                <a:cs typeface="+mn-cs"/>
              </a:rPr>
              <a:t>Virtual Meetings</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The Board has held that the Open Meeting allows conference calls</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Virtual or online meeting satisfying the same requirements can also comply with the Open Meetings Act</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Electronic online – Zoom, Skype, Google Hangouts, etc.</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In person with live-feed for remote public observation</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Recommend including the conference call option for persons without computer or tablet access</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Virtual meetings have been needed during the COVID-19 crisis, but use is likely to continue to allow broader access in the future</a:t>
            </a:r>
            <a:endParaRPr lang="en-US"/>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4265068912"/>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a:bodyPr>
          <a:lstStyle/>
          <a:p>
            <a:pPr marL="0" indent="0">
              <a:lnSpc>
                <a:spcPct val="120000"/>
              </a:lnSpc>
              <a:buNone/>
            </a:pPr>
            <a:r>
              <a:rPr lang="en-US" sz="2700" b="1">
                <a:solidFill>
                  <a:schemeClr val="tx1"/>
                </a:solidFill>
                <a:latin typeface="Garamond" panose="02020404030301010803" pitchFamily="18" charset="0"/>
                <a:cs typeface="+mn-cs"/>
              </a:rPr>
              <a:t>Activities Governed - Those of a “Public Body” §3-101(H)</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Multi-member</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Formal creation (law, charter, bylaw, rule, resolution)</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By executive appointment, if including 2 or more members of the public</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Committees and subcommittees (depending on creation)</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Informally created public bodies (sometimes)</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Nominally private corporations (sometimes)</a:t>
            </a:r>
            <a:endParaRPr lang="en-US"/>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2989518400"/>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92500"/>
          </a:bodyPr>
          <a:lstStyle/>
          <a:p>
            <a:pPr marL="0" indent="0">
              <a:lnSpc>
                <a:spcPct val="120000"/>
              </a:lnSpc>
              <a:buNone/>
            </a:pPr>
            <a:r>
              <a:rPr lang="en-US" sz="2700" b="1">
                <a:solidFill>
                  <a:schemeClr val="tx1"/>
                </a:solidFill>
                <a:latin typeface="Garamond" panose="02020404030301010803" pitchFamily="18" charset="0"/>
                <a:cs typeface="+mn-cs"/>
              </a:rPr>
              <a:t>Activities Governed - What is a Meeting? §§3-101(G), (K), 3-103</a:t>
            </a:r>
          </a:p>
          <a:p>
            <a:pPr>
              <a:buClr>
                <a:srgbClr val="6AACE4"/>
              </a:buClr>
              <a:buFont typeface="Wingdings" panose="05000000000000000000" pitchFamily="2" charset="2"/>
              <a:buChar char="Ø"/>
            </a:pPr>
            <a:r>
              <a:rPr lang="en-US" sz="2300" i="1">
                <a:solidFill>
                  <a:schemeClr val="tx1"/>
                </a:solidFill>
                <a:latin typeface="Garamond" panose="02020404030301010803" pitchFamily="18" charset="0"/>
              </a:rPr>
              <a:t> Meeting: defined as any </a:t>
            </a:r>
            <a:r>
              <a:rPr lang="en-US" sz="2300" b="1" i="1">
                <a:solidFill>
                  <a:schemeClr val="tx1"/>
                </a:solidFill>
                <a:latin typeface="Garamond" panose="02020404030301010803" pitchFamily="18" charset="0"/>
              </a:rPr>
              <a:t>deliberation, consideration or transaction </a:t>
            </a:r>
            <a:r>
              <a:rPr lang="en-US" sz="2300" i="1">
                <a:solidFill>
                  <a:schemeClr val="tx1"/>
                </a:solidFill>
                <a:latin typeface="Garamond" panose="02020404030301010803" pitchFamily="18" charset="0"/>
              </a:rPr>
              <a:t>of public business among a quorum</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Quorum counts anyone present – can’t cycle through a room to evade the Act</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Conference calls or any other method of </a:t>
            </a:r>
            <a:r>
              <a:rPr lang="en-US" sz="2300" b="1">
                <a:solidFill>
                  <a:schemeClr val="tx1"/>
                </a:solidFill>
                <a:latin typeface="Garamond" panose="02020404030301010803" pitchFamily="18" charset="0"/>
              </a:rPr>
              <a:t>simultaneous or contemporaneous </a:t>
            </a:r>
            <a:r>
              <a:rPr lang="en-US" sz="2300">
                <a:solidFill>
                  <a:schemeClr val="tx1"/>
                </a:solidFill>
                <a:latin typeface="Garamond" panose="02020404030301010803" pitchFamily="18" charset="0"/>
              </a:rPr>
              <a:t>interaction</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Electronic communications allowing continued and interactive group deliberation on public business</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Virtual meetings on Zoom, Google Hangouts, or others</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Social gatherings and retreats when public business is discussed</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Not social gatherings when </a:t>
            </a:r>
            <a:r>
              <a:rPr lang="en-US" sz="2300" b="1">
                <a:solidFill>
                  <a:schemeClr val="tx1"/>
                </a:solidFill>
                <a:latin typeface="Garamond" panose="02020404030301010803" pitchFamily="18" charset="0"/>
              </a:rPr>
              <a:t>no</a:t>
            </a:r>
            <a:r>
              <a:rPr lang="en-US" sz="2300">
                <a:solidFill>
                  <a:schemeClr val="tx1"/>
                </a:solidFill>
                <a:latin typeface="Garamond" panose="02020404030301010803" pitchFamily="18" charset="0"/>
              </a:rPr>
              <a:t> public business is discussed</a:t>
            </a:r>
            <a:endParaRPr lang="en-US"/>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3342758189"/>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85000" lnSpcReduction="20000"/>
          </a:bodyPr>
          <a:lstStyle/>
          <a:p>
            <a:pPr marL="0" indent="0">
              <a:lnSpc>
                <a:spcPct val="120000"/>
              </a:lnSpc>
              <a:buNone/>
            </a:pPr>
            <a:r>
              <a:rPr lang="en-US" sz="2700" b="1">
                <a:solidFill>
                  <a:schemeClr val="tx1"/>
                </a:solidFill>
                <a:latin typeface="Garamond" panose="02020404030301010803" pitchFamily="18" charset="0"/>
                <a:cs typeface="+mn-cs"/>
              </a:rPr>
              <a:t>Electronic (E-Mail) Exchange of Information without Deliberation</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Transmitting information by email, text, etc. , </a:t>
            </a:r>
            <a:r>
              <a:rPr lang="en-US" sz="2300" b="1">
                <a:solidFill>
                  <a:schemeClr val="tx1"/>
                </a:solidFill>
                <a:latin typeface="Garamond" panose="02020404030301010803" pitchFamily="18" charset="0"/>
              </a:rPr>
              <a:t>without discussion or deliberation</a:t>
            </a:r>
            <a:r>
              <a:rPr lang="en-US" sz="2300">
                <a:solidFill>
                  <a:schemeClr val="tx1"/>
                </a:solidFill>
                <a:latin typeface="Garamond" panose="02020404030301010803" pitchFamily="18" charset="0"/>
              </a:rPr>
              <a:t>, is generally acceptable</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The public has the right to observe deliberations on public business covered by the Act</a:t>
            </a:r>
          </a:p>
          <a:p>
            <a:pPr>
              <a:buClr>
                <a:srgbClr val="6AACE4"/>
              </a:buClr>
              <a:buFont typeface="Wingdings" panose="05000000000000000000" pitchFamily="2" charset="2"/>
              <a:buChar char="Ø"/>
            </a:pPr>
            <a:r>
              <a:rPr lang="en-US" sz="2300" b="1">
                <a:solidFill>
                  <a:schemeClr val="tx1"/>
                </a:solidFill>
                <a:latin typeface="Garamond" panose="02020404030301010803" pitchFamily="18" charset="0"/>
              </a:rPr>
              <a:t> Public</a:t>
            </a:r>
            <a:r>
              <a:rPr lang="en-US" sz="2300">
                <a:solidFill>
                  <a:schemeClr val="tx1"/>
                </a:solidFill>
                <a:latin typeface="Garamond" panose="02020404030301010803" pitchFamily="18" charset="0"/>
              </a:rPr>
              <a:t> </a:t>
            </a:r>
            <a:r>
              <a:rPr lang="en-US" sz="2300" b="1">
                <a:solidFill>
                  <a:schemeClr val="tx1"/>
                </a:solidFill>
                <a:latin typeface="Garamond" panose="02020404030301010803" pitchFamily="18" charset="0"/>
              </a:rPr>
              <a:t>business</a:t>
            </a:r>
            <a:r>
              <a:rPr lang="en-US" sz="2300">
                <a:solidFill>
                  <a:schemeClr val="tx1"/>
                </a:solidFill>
                <a:latin typeface="Garamond" panose="02020404030301010803" pitchFamily="18" charset="0"/>
              </a:rPr>
              <a:t> includes any consideration of a public matter, including decisions, recommendations, requests and opinions</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This includes proclamations, awards and officers of the public body (such as chair, vice-chair and secretary)</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Email (outside of a public meeting) can be used to:</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Approve minutes and agenda items</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Identify meeting locations, times, and agenda</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Provide information without deliberation by the public body</a:t>
            </a:r>
            <a:endParaRPr lang="en-US"/>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1208283548"/>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a:bodyPr>
          <a:lstStyle/>
          <a:p>
            <a:pPr marL="0" indent="0">
              <a:lnSpc>
                <a:spcPct val="120000"/>
              </a:lnSpc>
              <a:buNone/>
            </a:pPr>
            <a:r>
              <a:rPr lang="en-US" sz="2700" b="1">
                <a:solidFill>
                  <a:schemeClr val="tx1"/>
                </a:solidFill>
                <a:latin typeface="Garamond" panose="02020404030301010803" pitchFamily="18" charset="0"/>
                <a:cs typeface="+mn-cs"/>
              </a:rPr>
              <a:t>Electronic (E-Mail) Deliberations on Public Business</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Emails (or texts) used by a quorum to </a:t>
            </a:r>
            <a:r>
              <a:rPr lang="en-US" sz="2300" i="1">
                <a:solidFill>
                  <a:schemeClr val="tx1"/>
                </a:solidFill>
                <a:latin typeface="Garamond" panose="02020404030301010803" pitchFamily="18" charset="0"/>
              </a:rPr>
              <a:t>deliberate and dec</a:t>
            </a:r>
            <a:r>
              <a:rPr lang="en-US" sz="2300">
                <a:solidFill>
                  <a:schemeClr val="tx1"/>
                </a:solidFill>
                <a:latin typeface="Garamond" panose="02020404030301010803" pitchFamily="18" charset="0"/>
              </a:rPr>
              <a:t>i</a:t>
            </a:r>
            <a:r>
              <a:rPr lang="en-US" sz="2300" i="1">
                <a:solidFill>
                  <a:schemeClr val="tx1"/>
                </a:solidFill>
                <a:latin typeface="Garamond" panose="02020404030301010803" pitchFamily="18" charset="0"/>
              </a:rPr>
              <a:t>de </a:t>
            </a:r>
            <a:r>
              <a:rPr lang="en-US" sz="2300">
                <a:solidFill>
                  <a:schemeClr val="tx1"/>
                </a:solidFill>
                <a:latin typeface="Garamond" panose="02020404030301010803" pitchFamily="18" charset="0"/>
              </a:rPr>
              <a:t>matters of public business </a:t>
            </a:r>
            <a:r>
              <a:rPr lang="en-US" sz="2300" b="1">
                <a:solidFill>
                  <a:schemeClr val="tx1"/>
                </a:solidFill>
                <a:latin typeface="Garamond" panose="02020404030301010803" pitchFamily="18" charset="0"/>
              </a:rPr>
              <a:t>may violate the Act</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Try to avoid the following “red flags”:</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“Reply-all” and group/circulated email exchanges, </a:t>
            </a:r>
            <a:r>
              <a:rPr lang="en-US" sz="2300" i="1">
                <a:solidFill>
                  <a:schemeClr val="tx1"/>
                </a:solidFill>
                <a:latin typeface="Garamond" panose="02020404030301010803" pitchFamily="18" charset="0"/>
              </a:rPr>
              <a:t>especially when there is discussion and deliberation</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Continuous deliberation on a matter leading to a decision</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Effectively constant messages even if not simultaneous</a:t>
            </a:r>
            <a:endParaRPr lang="en-US"/>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404592164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3CAC9-FFB2-7D15-6916-FB9BB6812D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A2C9E4-D38B-580D-29A9-13C375E0BCD8}"/>
              </a:ext>
            </a:extLst>
          </p:cNvPr>
          <p:cNvSpPr>
            <a:spLocks noGrp="1"/>
          </p:cNvSpPr>
          <p:nvPr>
            <p:ph type="title"/>
          </p:nvPr>
        </p:nvSpPr>
        <p:spPr>
          <a:xfrm>
            <a:off x="838200" y="365125"/>
            <a:ext cx="10515600" cy="1325563"/>
          </a:xfrm>
        </p:spPr>
        <p:txBody>
          <a:bodyPr lIns="45719" rIns="45719" anchor="ctr">
            <a:normAutofit/>
          </a:bodyPr>
          <a:lstStyle/>
          <a:p>
            <a:r>
              <a:rPr lang="en-US" b="0" i="0" u="none" strike="noStrike" cap="none" spc="0" baseline="0">
                <a:solidFill>
                  <a:schemeClr val="bg1"/>
                </a:solidFill>
                <a:uFillTx/>
              </a:rPr>
              <a:t>Brian Corr</a:t>
            </a:r>
          </a:p>
        </p:txBody>
      </p:sp>
      <p:sp>
        <p:nvSpPr>
          <p:cNvPr id="5" name="TextBox 4">
            <a:extLst>
              <a:ext uri="{FF2B5EF4-FFF2-40B4-BE49-F238E27FC236}">
                <a16:creationId xmlns:a16="http://schemas.microsoft.com/office/drawing/2014/main" id="{57B22A4C-CA91-5E44-FAC3-E5AE2A503781}"/>
              </a:ext>
            </a:extLst>
          </p:cNvPr>
          <p:cNvSpPr txBox="1"/>
          <p:nvPr/>
        </p:nvSpPr>
        <p:spPr>
          <a:xfrm>
            <a:off x="838200" y="1881188"/>
            <a:ext cx="7094220" cy="43525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rgbClr r="0" g="0" b="0"/>
          </a:lnRef>
          <a:fillRef idx="0">
            <a:scrgbClr r="0" g="0" b="0"/>
          </a:fillRef>
          <a:effectRef idx="0">
            <a:scrgbClr r="0" g="0" b="0"/>
          </a:effectRef>
          <a:fontRef idx="none"/>
        </p:style>
        <p:txBody>
          <a:bodyPr rot="0" spcFirstLastPara="1" vertOverflow="overflow" horzOverflow="overflow" vert="horz" lIns="45719" tIns="45719" rIns="45719" bIns="45719" numCol="1" spcCol="38100" rtlCol="0" anchor="t">
            <a:normAutofit/>
          </a:bodyPr>
          <a:lstStyle/>
          <a:p>
            <a:pPr>
              <a:lnSpc>
                <a:spcPct val="90000"/>
              </a:lnSpc>
            </a:pPr>
            <a:r>
              <a:rPr kumimoji="0" lang="en-US" sz="800" b="1" i="0" u="none" strike="noStrike" cap="none" spc="0" normalizeH="0" baseline="0">
                <a:ln>
                  <a:noFill/>
                </a:ln>
                <a:solidFill>
                  <a:srgbClr val="000000"/>
                </a:solidFill>
                <a:effectLst/>
                <a:uFillTx/>
              </a:rPr>
              <a:t> </a:t>
            </a:r>
          </a:p>
          <a:p>
            <a:pPr>
              <a:lnSpc>
                <a:spcPct val="90000"/>
              </a:lnSpc>
            </a:pPr>
            <a:endParaRPr kumimoji="0" lang="en-US" sz="800" b="1" i="0" u="none" strike="noStrike" cap="none" spc="0" normalizeH="0" baseline="0">
              <a:ln>
                <a:noFill/>
              </a:ln>
              <a:solidFill>
                <a:srgbClr val="000000"/>
              </a:solidFill>
              <a:effectLst/>
              <a:uFillTx/>
            </a:endParaRPr>
          </a:p>
        </p:txBody>
      </p:sp>
      <p:pic>
        <p:nvPicPr>
          <p:cNvPr id="4" name="Picture 3" descr="A person wearing glasses and a suit&#10;&#10;AI-generated content may be incorrect.">
            <a:extLst>
              <a:ext uri="{FF2B5EF4-FFF2-40B4-BE49-F238E27FC236}">
                <a16:creationId xmlns:a16="http://schemas.microsoft.com/office/drawing/2014/main" id="{63D115AB-F66C-B77F-81D0-8F788022388A}"/>
              </a:ext>
            </a:extLst>
          </p:cNvPr>
          <p:cNvPicPr>
            <a:picLocks noChangeAspect="1"/>
          </p:cNvPicPr>
          <p:nvPr/>
        </p:nvPicPr>
        <p:blipFill>
          <a:blip r:embed="rId2">
            <a:extLst>
              <a:ext uri="{28A0092B-C50C-407E-A947-70E740481C1C}">
                <a14:useLocalDpi xmlns:a14="http://schemas.microsoft.com/office/drawing/2010/main" val="0"/>
              </a:ext>
            </a:extLst>
          </a:blip>
          <a:srcRect l="9220" r="7121" b="-3"/>
          <a:stretch>
            <a:fillRect/>
          </a:stretch>
        </p:blipFill>
        <p:spPr>
          <a:xfrm>
            <a:off x="8313420" y="1881188"/>
            <a:ext cx="3040379" cy="4352544"/>
          </a:xfrm>
          <a:prstGeom prst="rect">
            <a:avLst/>
          </a:prstGeom>
          <a:noFill/>
          <a:ln w="12700">
            <a:miter lim="4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a:extLst>
              <a:ext uri="{FF2B5EF4-FFF2-40B4-BE49-F238E27FC236}">
                <a16:creationId xmlns:a16="http://schemas.microsoft.com/office/drawing/2014/main" id="{D927F873-3557-4424-5847-542BC28BA1C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9">
            <a:extLst>
              <a:ext uri="{FF2B5EF4-FFF2-40B4-BE49-F238E27FC236}">
                <a16:creationId xmlns:a16="http://schemas.microsoft.com/office/drawing/2014/main" id="{0C1DF703-449C-4B58-39BC-B30BA48291CB}"/>
              </a:ext>
            </a:extLst>
          </p:cNvPr>
          <p:cNvSpPr>
            <a:spLocks noChangeArrowheads="1"/>
          </p:cNvSpPr>
          <p:nvPr/>
        </p:nvSpPr>
        <p:spPr bwMode="auto">
          <a:xfrm>
            <a:off x="381965" y="2064607"/>
            <a:ext cx="7740955" cy="398570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203E"/>
                </a:solidFill>
                <a:effectLst/>
                <a:latin typeface="Garamond" panose="02020404030301010803" pitchFamily="18" charset="0"/>
                <a:ea typeface="Times New Roman" panose="02020603050405020304" pitchFamily="18" charset="0"/>
                <a:cs typeface="Calibri" panose="020F0502020204030204" pitchFamily="34" charset="0"/>
              </a:rPr>
              <a:t>Brian Corr has worked for the City of Cambridge, Massachusetts as Executive Director of the Police Review &amp; Advisory Board since September 2010, and as Executive Director of the city's Peace Commission since 2008. The Police Review &amp; Advisory Board is the city’s civilian oversight agency, while the Peace Commission works with other municipal agencies, communities of faith, and nonprofit organizations to promote positive dialogue, foster understanding, and coordinate compassionate community responses to support recovery and healing in the wake of traumatic events and violence affecting Cambridge and its residents.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Garamond" panose="020204040303010108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1F3D"/>
                </a:solidFill>
                <a:effectLst/>
                <a:latin typeface="Garamond" panose="02020404030301010803" pitchFamily="18" charset="0"/>
                <a:ea typeface="Calibri" panose="020F0502020204030204" pitchFamily="34" charset="0"/>
                <a:cs typeface="Calibri" panose="020F0502020204030204" pitchFamily="34" charset="0"/>
              </a:rPr>
              <a:t>Brian serves as vice-chair of the board of directors of Community Resources for Justice, which works to change lives and strengthen communities by advancing policy and delivering individualized services that promote safety, justice, and inclusion. He also serves on the boards of the American Friends Service Committee, Central Square Theater, the Jose Mateo Ballet Theatre, and Eureka Ensemble, and the DiDomenico Foundation.</a:t>
            </a:r>
            <a:endParaRPr kumimoji="0" lang="en-US" altLang="en-US" sz="1100" b="0" i="0" u="none" strike="noStrike" cap="none" normalizeH="0" baseline="0">
              <a:ln>
                <a:noFill/>
              </a:ln>
              <a:solidFill>
                <a:schemeClr val="tx1"/>
              </a:solidFill>
              <a:effectLst/>
              <a:latin typeface="Garamond" panose="020204040303010108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1F3D"/>
                </a:solidFill>
                <a:effectLst/>
                <a:latin typeface="Garamond" panose="02020404030301010803" pitchFamily="18" charset="0"/>
                <a:ea typeface="Calibri" panose="020F0502020204030204" pitchFamily="34" charset="0"/>
                <a:cs typeface="Calibri" panose="020F0502020204030204" pitchFamily="34" charset="0"/>
              </a:rPr>
              <a:t>He has served as an elected member of the Massachusetts Democratic State Committee since 2012, served as a delegate to the 2020 and 2024 Democratic National Conventions, and served as a member of the 2024 Electoral College from Massachusetts. Brian has chaired the advisory board of the Haiti Development Studies Center at the University of Massachusetts since 2016.</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Garamond" panose="020204040303010108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203E"/>
                </a:solidFill>
                <a:effectLst/>
                <a:latin typeface="Garamond" panose="02020404030301010803" pitchFamily="18" charset="0"/>
                <a:ea typeface="Times New Roman" panose="02020603050405020304" pitchFamily="18" charset="0"/>
                <a:cs typeface="Calibri" panose="020F0502020204030204" pitchFamily="34" charset="0"/>
              </a:rPr>
              <a:t>He is past president of the National Association for Civilian Oversight of Law Enforcement (NACOLE) and has earned their Certified Practitioner of Oversight credential. </a:t>
            </a:r>
            <a:r>
              <a:rPr kumimoji="0" lang="en-US" altLang="en-US" sz="1100" b="0" i="0" u="none" strike="noStrike" cap="none" normalizeH="0" baseline="0">
                <a:ln>
                  <a:noFill/>
                </a:ln>
                <a:solidFill>
                  <a:srgbClr val="001F3D"/>
                </a:solidFill>
                <a:effectLst/>
                <a:latin typeface="Garamond" panose="02020404030301010803" pitchFamily="18" charset="0"/>
                <a:ea typeface="Calibri" panose="020F0502020204030204" pitchFamily="34" charset="0"/>
                <a:cs typeface="Calibri" panose="020F0502020204030204" pitchFamily="34" charset="0"/>
              </a:rPr>
              <a:t>He served as treasurer of the Massachusetts chapter of the National Organization of Black Law Enforcement Executives (NOBLE) from 2019 to 2023.</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Garamond" panose="020204040303010108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1F3D"/>
                </a:solidFill>
                <a:effectLst/>
                <a:latin typeface="Garamond" panose="02020404030301010803" pitchFamily="18" charset="0"/>
                <a:ea typeface="Times New Roman" panose="02020603050405020304" pitchFamily="18" charset="0"/>
                <a:cs typeface="Calibri" panose="020F0502020204030204" pitchFamily="34" charset="0"/>
              </a:rPr>
              <a:t>Brian also holds certifications in Group Crisis Intervention and Post-Traumatic Stress Management/Psychological First Aid and has completed the Police Chaplain Twelve Core Courses Training through the International Conference of Police Chaplains. He has also completed a 35-hour train-the-trainer session in Trauma-Informed Policing. He graduated with a B.A. in Russian Literature and Language from the University of Michigan in 1986 and has completed the Negotiation and Leadership course at the Program on Negotiation at Harvard Law School.</a:t>
            </a:r>
            <a:endParaRPr kumimoji="0" lang="en-US" altLang="en-US" sz="1100" b="0" i="0" u="none" strike="noStrike" cap="none" normalizeH="0" baseline="0">
              <a:ln>
                <a:noFill/>
              </a:ln>
              <a:solidFill>
                <a:schemeClr val="tx1"/>
              </a:solidFill>
              <a:effectLst/>
              <a:latin typeface="Garamond" panose="02020404030301010803" pitchFamily="18" charset="0"/>
            </a:endParaRPr>
          </a:p>
        </p:txBody>
      </p:sp>
    </p:spTree>
    <p:extLst>
      <p:ext uri="{BB962C8B-B14F-4D97-AF65-F5344CB8AC3E}">
        <p14:creationId xmlns:p14="http://schemas.microsoft.com/office/powerpoint/2010/main" val="2087876307"/>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a:bodyPr>
          <a:lstStyle/>
          <a:p>
            <a:pPr marL="0" indent="0">
              <a:lnSpc>
                <a:spcPct val="120000"/>
              </a:lnSpc>
              <a:buNone/>
            </a:pPr>
            <a:r>
              <a:rPr lang="en-US" sz="2700" b="1">
                <a:solidFill>
                  <a:schemeClr val="tx1"/>
                </a:solidFill>
                <a:latin typeface="Garamond" panose="02020404030301010803" pitchFamily="18" charset="0"/>
                <a:cs typeface="+mn-cs"/>
              </a:rPr>
              <a:t>Options for Urgent Matters of Public Business </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Options for urgent matters may include:</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A public meeting by conference call (allowing the public to dial in) after public notice</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Individual emails to each member of the public body</a:t>
            </a:r>
          </a:p>
          <a:p>
            <a:pPr lvl="2">
              <a:buClr>
                <a:srgbClr val="6AACE4"/>
              </a:buClr>
              <a:buFont typeface="Wingdings" panose="05000000000000000000" pitchFamily="2" charset="2"/>
              <a:buChar char="Ø"/>
            </a:pPr>
            <a:r>
              <a:rPr lang="en-US" sz="2300" i="1">
                <a:solidFill>
                  <a:schemeClr val="tx1"/>
                </a:solidFill>
                <a:latin typeface="Garamond" panose="02020404030301010803" pitchFamily="18" charset="0"/>
              </a:rPr>
              <a:t>Without interactive deliberation</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Scheduling an online public meeting and allowing public to observe</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Delegating the decision to staff and/or one member of the public body (or the Mayor or equivalent role)</a:t>
            </a:r>
          </a:p>
          <a:p>
            <a:pPr marL="0" indent="0">
              <a:buClr>
                <a:srgbClr val="6AACE4"/>
              </a:buClr>
              <a:buNone/>
            </a:pPr>
            <a:r>
              <a:rPr lang="en-US" sz="2300" b="1">
                <a:solidFill>
                  <a:schemeClr val="tx1"/>
                </a:solidFill>
                <a:latin typeface="Garamond" panose="02020404030301010803" pitchFamily="18" charset="0"/>
              </a:rPr>
              <a:t>Note: The Open Meetings Act prohibits “evasive devices” to avoid compliance</a:t>
            </a:r>
            <a:endParaRPr lang="en-US" b="1"/>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908621479"/>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a:bodyPr>
          <a:lstStyle/>
          <a:p>
            <a:pPr marL="0" indent="0">
              <a:lnSpc>
                <a:spcPct val="120000"/>
              </a:lnSpc>
              <a:buNone/>
            </a:pPr>
            <a:r>
              <a:rPr lang="en-US" sz="2700" b="1">
                <a:solidFill>
                  <a:schemeClr val="tx1"/>
                </a:solidFill>
                <a:latin typeface="Garamond" panose="02020404030301010803" pitchFamily="18" charset="0"/>
                <a:cs typeface="+mn-cs"/>
              </a:rPr>
              <a:t>Activities Governed -Topics of Discussion (“Functions”) Defined by the Act §§ 3-101 Definitions; 3-103 Scope </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Covered: Advisory, legislative, quasi-legislative functions, all as specially defined by the Act</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Expressly </a:t>
            </a:r>
            <a:r>
              <a:rPr lang="en-US" sz="2300" i="1">
                <a:solidFill>
                  <a:schemeClr val="tx1"/>
                </a:solidFill>
                <a:latin typeface="Garamond" panose="02020404030301010803" pitchFamily="18" charset="0"/>
              </a:rPr>
              <a:t>included</a:t>
            </a:r>
            <a:r>
              <a:rPr lang="en-US" sz="2300">
                <a:solidFill>
                  <a:schemeClr val="tx1"/>
                </a:solidFill>
                <a:latin typeface="Garamond" panose="02020404030301010803" pitchFamily="18" charset="0"/>
              </a:rPr>
              <a:t>: discussions concerning</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Granting a license or permit</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Many types of land-use matters</a:t>
            </a:r>
            <a:endParaRPr lang="en-US"/>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 Excluded: administrative (formerly executive), judicial, quasi-judicial functions</a:t>
            </a: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182677482"/>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85000" lnSpcReduction="20000"/>
          </a:bodyPr>
          <a:lstStyle/>
          <a:p>
            <a:pPr marL="0" indent="0">
              <a:lnSpc>
                <a:spcPct val="120000"/>
              </a:lnSpc>
              <a:buNone/>
            </a:pPr>
            <a:r>
              <a:rPr lang="en-US" sz="2700" b="1">
                <a:solidFill>
                  <a:schemeClr val="tx1"/>
                </a:solidFill>
                <a:latin typeface="Garamond" panose="02020404030301010803" pitchFamily="18" charset="0"/>
                <a:cs typeface="+mn-cs"/>
              </a:rPr>
              <a:t>Virtual Meeting Preparation </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Advance meeting preparation may be an “administrative function” not subject to Open Meetings Act requirements – BUT ONLY IF:</a:t>
            </a:r>
          </a:p>
          <a:p>
            <a:pPr lvl="1">
              <a:buClr>
                <a:srgbClr val="6AACE4"/>
              </a:buClr>
              <a:buFont typeface="Wingdings" panose="05000000000000000000" pitchFamily="2" charset="2"/>
              <a:buChar char="Ø"/>
            </a:pPr>
            <a:r>
              <a:rPr lang="en-US" sz="2300">
                <a:solidFill>
                  <a:schemeClr val="tx1"/>
                </a:solidFill>
                <a:latin typeface="Garamond" panose="02020404030301010803" pitchFamily="18" charset="0"/>
              </a:rPr>
              <a:t>Discussions are limited to practical and technical matters as to how to access and operate the meeting, such as:</a:t>
            </a:r>
          </a:p>
          <a:p>
            <a:pPr lvl="2">
              <a:buClr>
                <a:srgbClr val="6AACE4"/>
              </a:buClr>
              <a:buFont typeface="Wingdings" panose="05000000000000000000" pitchFamily="2" charset="2"/>
              <a:buChar char="Ø"/>
            </a:pPr>
            <a:r>
              <a:rPr lang="en-US" sz="2300">
                <a:solidFill>
                  <a:schemeClr val="tx1"/>
                </a:solidFill>
                <a:latin typeface="Garamond" panose="02020404030301010803" pitchFamily="18" charset="0"/>
              </a:rPr>
              <a:t>Details of the virtual meeting process</a:t>
            </a:r>
          </a:p>
          <a:p>
            <a:pPr lvl="2">
              <a:buClr>
                <a:srgbClr val="6AACE4"/>
              </a:buClr>
              <a:buFont typeface="Wingdings" panose="05000000000000000000" pitchFamily="2" charset="2"/>
              <a:buChar char="Ø"/>
            </a:pPr>
            <a:r>
              <a:rPr lang="en-US" sz="2300">
                <a:solidFill>
                  <a:schemeClr val="tx1"/>
                </a:solidFill>
                <a:latin typeface="Garamond" panose="02020404030301010803" pitchFamily="18" charset="0"/>
              </a:rPr>
              <a:t>Protocols during the meeting</a:t>
            </a:r>
          </a:p>
          <a:p>
            <a:pPr lvl="2">
              <a:buClr>
                <a:srgbClr val="6AACE4"/>
              </a:buClr>
              <a:buFont typeface="Wingdings" panose="05000000000000000000" pitchFamily="2" charset="2"/>
              <a:buChar char="Ø"/>
            </a:pPr>
            <a:r>
              <a:rPr lang="en-US" sz="2300">
                <a:solidFill>
                  <a:schemeClr val="tx1"/>
                </a:solidFill>
                <a:latin typeface="Garamond" panose="02020404030301010803" pitchFamily="18" charset="0"/>
              </a:rPr>
              <a:t>Setting the agenda</a:t>
            </a:r>
          </a:p>
          <a:p>
            <a:pPr>
              <a:buClr>
                <a:srgbClr val="6AACE4"/>
              </a:buClr>
              <a:buFont typeface="Wingdings" panose="05000000000000000000" pitchFamily="2" charset="2"/>
              <a:buChar char="Ø"/>
            </a:pPr>
            <a:r>
              <a:rPr lang="en-US" sz="2300">
                <a:solidFill>
                  <a:schemeClr val="tx1"/>
                </a:solidFill>
                <a:latin typeface="Garamond" panose="02020404030301010803" pitchFamily="18" charset="0"/>
              </a:rPr>
              <a:t>If so limited, the meeting for advance preparation does not require notice, motion to close, or minutes </a:t>
            </a:r>
            <a:r>
              <a:rPr lang="en-US" sz="2300" i="1">
                <a:solidFill>
                  <a:schemeClr val="tx1"/>
                </a:solidFill>
                <a:latin typeface="Garamond" panose="02020404030301010803" pitchFamily="18" charset="0"/>
              </a:rPr>
              <a:t>unless </a:t>
            </a:r>
            <a:r>
              <a:rPr lang="en-US" sz="2300">
                <a:solidFill>
                  <a:schemeClr val="tx1"/>
                </a:solidFill>
                <a:latin typeface="Garamond" panose="02020404030301010803" pitchFamily="18" charset="0"/>
              </a:rPr>
              <a:t>the meeting occurs in the midst of an otherwise open meeting or at the end of such a meeting</a:t>
            </a:r>
          </a:p>
          <a:p>
            <a:pPr marL="0" indent="0">
              <a:buClr>
                <a:srgbClr val="6AACE4"/>
              </a:buClr>
              <a:buNone/>
            </a:pPr>
            <a:r>
              <a:rPr lang="en-US" sz="2300" b="1">
                <a:solidFill>
                  <a:schemeClr val="tx1"/>
                </a:solidFill>
                <a:latin typeface="Garamond" panose="02020404030301010803" pitchFamily="18" charset="0"/>
              </a:rPr>
              <a:t>The Administrative function exemption does not allow discussion on the creation of public policy, per GP § § 3-101 and 103</a:t>
            </a:r>
            <a:endParaRPr lang="en-US" b="1"/>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3805311888"/>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70000" lnSpcReduction="20000"/>
          </a:bodyPr>
          <a:lstStyle/>
          <a:p>
            <a:pPr marL="0" indent="0">
              <a:lnSpc>
                <a:spcPct val="120000"/>
              </a:lnSpc>
              <a:buNone/>
            </a:pPr>
            <a:r>
              <a:rPr lang="en-US" sz="3700" b="1">
                <a:solidFill>
                  <a:schemeClr val="tx1"/>
                </a:solidFill>
                <a:latin typeface="Garamond" panose="02020404030301010803" pitchFamily="18" charset="0"/>
                <a:cs typeface="+mn-cs"/>
              </a:rPr>
              <a:t>Running a Virtual Public Meeting </a:t>
            </a:r>
          </a:p>
          <a:p>
            <a:pPr>
              <a:lnSpc>
                <a:spcPct val="120000"/>
              </a:lnSpc>
              <a:spcBef>
                <a:spcPts val="6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The COVID-19 crisis required all of us to learn new ways of proceeding</a:t>
            </a:r>
          </a:p>
          <a:p>
            <a:pPr>
              <a:lnSpc>
                <a:spcPct val="120000"/>
              </a:lnSpc>
              <a:spcBef>
                <a:spcPts val="6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Remember proceed with clear steps</a:t>
            </a:r>
          </a:p>
          <a:p>
            <a:pPr lvl="1">
              <a:lnSpc>
                <a:spcPct val="120000"/>
              </a:lnSpc>
              <a:spcBef>
                <a:spcPts val="6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Start with a roll call to identify public body members who are present</a:t>
            </a:r>
          </a:p>
          <a:p>
            <a:pPr lvl="1">
              <a:lnSpc>
                <a:spcPct val="120000"/>
              </a:lnSpc>
              <a:spcBef>
                <a:spcPts val="6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Speakers should identify themselves before speaking</a:t>
            </a:r>
          </a:p>
          <a:p>
            <a:pPr lvl="1">
              <a:lnSpc>
                <a:spcPct val="120000"/>
              </a:lnSpc>
              <a:spcBef>
                <a:spcPts val="6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Chair should be careful to recognize speakers by name</a:t>
            </a:r>
          </a:p>
          <a:p>
            <a:pPr lvl="1">
              <a:lnSpc>
                <a:spcPct val="120000"/>
              </a:lnSpc>
              <a:spcBef>
                <a:spcPts val="6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If virtual (visual), raising hands can be helpful before speaking</a:t>
            </a:r>
          </a:p>
          <a:p>
            <a:pPr>
              <a:lnSpc>
                <a:spcPct val="120000"/>
              </a:lnSpc>
              <a:spcBef>
                <a:spcPts val="6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Motions should be deliberate</a:t>
            </a:r>
          </a:p>
          <a:p>
            <a:pPr lvl="1">
              <a:lnSpc>
                <a:spcPct val="120000"/>
              </a:lnSpc>
              <a:spcBef>
                <a:spcPts val="6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If visual, raise hands to make the motion and second</a:t>
            </a:r>
          </a:p>
          <a:p>
            <a:pPr lvl="1">
              <a:lnSpc>
                <a:spcPct val="120000"/>
              </a:lnSpc>
              <a:spcBef>
                <a:spcPts val="6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Voting should be member-by-member to avoid confusion</a:t>
            </a:r>
          </a:p>
          <a:p>
            <a:pPr lvl="1">
              <a:lnSpc>
                <a:spcPct val="120000"/>
              </a:lnSpc>
              <a:spcBef>
                <a:spcPts val="6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Chair should announce motion, second, and voting</a:t>
            </a:r>
          </a:p>
          <a:p>
            <a:pPr>
              <a:lnSpc>
                <a:spcPct val="120000"/>
              </a:lnSpc>
              <a:spcBef>
                <a:spcPts val="60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Chair needs to deliberately announce each new agenda item</a:t>
            </a:r>
            <a:endParaRPr lang="en-US"/>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2931743816"/>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85000" lnSpcReduction="20000"/>
          </a:bodyPr>
          <a:lstStyle/>
          <a:p>
            <a:pPr marL="0" indent="0">
              <a:lnSpc>
                <a:spcPct val="120000"/>
              </a:lnSpc>
              <a:buNone/>
            </a:pPr>
            <a:r>
              <a:rPr lang="en-US" sz="2700" b="1">
                <a:solidFill>
                  <a:schemeClr val="tx1"/>
                </a:solidFill>
                <a:latin typeface="Garamond" panose="02020404030301010803" pitchFamily="18" charset="0"/>
                <a:cs typeface="+mn-cs"/>
              </a:rPr>
              <a:t>Actions Before a Meeting: Public Notice of Meetings </a:t>
            </a:r>
            <a:r>
              <a:rPr lang="en-US" sz="2300" b="1">
                <a:solidFill>
                  <a:schemeClr val="tx1"/>
                </a:solidFill>
                <a:latin typeface="Garamond" panose="02020404030301010803" pitchFamily="18" charset="0"/>
              </a:rPr>
              <a:t>- § 3-302</a:t>
            </a:r>
          </a:p>
          <a:p>
            <a:pPr>
              <a:lnSpc>
                <a:spcPct val="120000"/>
              </a:lnSpc>
              <a:buClr>
                <a:srgbClr val="6AACE4"/>
              </a:buClr>
              <a:buFont typeface="Wingdings" panose="05000000000000000000" pitchFamily="2" charset="2"/>
              <a:buChar char="Ø"/>
            </a:pPr>
            <a:r>
              <a:rPr lang="en-US" sz="2300">
                <a:solidFill>
                  <a:schemeClr val="tx1"/>
                </a:solidFill>
                <a:latin typeface="Garamond" panose="02020404030301010803" pitchFamily="18" charset="0"/>
              </a:rPr>
              <a:t> Timing</a:t>
            </a:r>
          </a:p>
          <a:p>
            <a:pPr lvl="1">
              <a:lnSpc>
                <a:spcPct val="120000"/>
              </a:lnSpc>
              <a:buClr>
                <a:srgbClr val="6AACE4"/>
              </a:buClr>
              <a:buFont typeface="Wingdings" panose="05000000000000000000" pitchFamily="2" charset="2"/>
              <a:buChar char="Ø"/>
            </a:pPr>
            <a:r>
              <a:rPr lang="en-US" sz="2300">
                <a:solidFill>
                  <a:schemeClr val="tx1"/>
                </a:solidFill>
                <a:latin typeface="Garamond" panose="02020404030301010803" pitchFamily="18" charset="0"/>
              </a:rPr>
              <a:t>Reasonably in advance</a:t>
            </a:r>
          </a:p>
          <a:p>
            <a:pPr>
              <a:lnSpc>
                <a:spcPct val="120000"/>
              </a:lnSpc>
              <a:buClr>
                <a:srgbClr val="6AACE4"/>
              </a:buClr>
              <a:buFont typeface="Wingdings" panose="05000000000000000000" pitchFamily="2" charset="2"/>
              <a:buChar char="Ø"/>
            </a:pPr>
            <a:r>
              <a:rPr lang="en-US" sz="2300">
                <a:solidFill>
                  <a:schemeClr val="tx1"/>
                </a:solidFill>
                <a:latin typeface="Garamond" panose="02020404030301010803" pitchFamily="18" charset="0"/>
              </a:rPr>
              <a:t> Last-minute meetings – make special efforts</a:t>
            </a:r>
          </a:p>
          <a:p>
            <a:pPr>
              <a:lnSpc>
                <a:spcPct val="120000"/>
              </a:lnSpc>
              <a:buClr>
                <a:srgbClr val="6AACE4"/>
              </a:buClr>
              <a:buFont typeface="Wingdings" panose="05000000000000000000" pitchFamily="2" charset="2"/>
              <a:buChar char="Ø"/>
            </a:pPr>
            <a:r>
              <a:rPr lang="en-US" sz="2300">
                <a:solidFill>
                  <a:schemeClr val="tx1"/>
                </a:solidFill>
                <a:latin typeface="Garamond" panose="02020404030301010803" pitchFamily="18" charset="0"/>
              </a:rPr>
              <a:t> Content</a:t>
            </a:r>
          </a:p>
          <a:p>
            <a:pPr>
              <a:lnSpc>
                <a:spcPct val="120000"/>
              </a:lnSpc>
              <a:buClr>
                <a:srgbClr val="6AACE4"/>
              </a:buClr>
              <a:buFont typeface="Wingdings" panose="05000000000000000000" pitchFamily="2" charset="2"/>
              <a:buChar char="Ø"/>
            </a:pPr>
            <a:r>
              <a:rPr lang="en-US" sz="2300">
                <a:solidFill>
                  <a:schemeClr val="tx1"/>
                </a:solidFill>
                <a:latin typeface="Garamond" panose="02020404030301010803" pitchFamily="18" charset="0"/>
              </a:rPr>
              <a:t> Date, time, place, open/then closed status (vote to close is public)</a:t>
            </a:r>
          </a:p>
          <a:p>
            <a:pPr>
              <a:lnSpc>
                <a:spcPct val="120000"/>
              </a:lnSpc>
              <a:buClr>
                <a:srgbClr val="6AACE4"/>
              </a:buClr>
              <a:buFont typeface="Wingdings" panose="05000000000000000000" pitchFamily="2" charset="2"/>
              <a:buChar char="Ø"/>
            </a:pPr>
            <a:r>
              <a:rPr lang="en-US" sz="2300">
                <a:solidFill>
                  <a:schemeClr val="tx1"/>
                </a:solidFill>
                <a:latin typeface="Garamond" panose="02020404030301010803" pitchFamily="18" charset="0"/>
              </a:rPr>
              <a:t> Agenda</a:t>
            </a:r>
          </a:p>
          <a:p>
            <a:pPr lvl="1">
              <a:lnSpc>
                <a:spcPct val="120000"/>
              </a:lnSpc>
              <a:buClr>
                <a:srgbClr val="6AACE4"/>
              </a:buClr>
              <a:buFont typeface="Wingdings" panose="05000000000000000000" pitchFamily="2" charset="2"/>
              <a:buChar char="Ø"/>
            </a:pPr>
            <a:r>
              <a:rPr lang="en-US" sz="2300">
                <a:solidFill>
                  <a:schemeClr val="tx1"/>
                </a:solidFill>
                <a:latin typeface="Garamond" panose="02020404030301010803" pitchFamily="18" charset="0"/>
              </a:rPr>
              <a:t> Make available in advance, with topics and items of business</a:t>
            </a:r>
          </a:p>
          <a:p>
            <a:pPr>
              <a:lnSpc>
                <a:spcPct val="120000"/>
              </a:lnSpc>
              <a:buClr>
                <a:srgbClr val="6AACE4"/>
              </a:buClr>
              <a:buFont typeface="Wingdings" panose="05000000000000000000" pitchFamily="2" charset="2"/>
              <a:buChar char="Ø"/>
            </a:pPr>
            <a:r>
              <a:rPr lang="en-US" sz="2300">
                <a:solidFill>
                  <a:schemeClr val="tx1"/>
                </a:solidFill>
                <a:latin typeface="Garamond" panose="02020404030301010803" pitchFamily="18" charset="0"/>
              </a:rPr>
              <a:t> Method</a:t>
            </a:r>
          </a:p>
          <a:p>
            <a:pPr>
              <a:lnSpc>
                <a:spcPct val="120000"/>
              </a:lnSpc>
              <a:buClr>
                <a:srgbClr val="6AACE4"/>
              </a:buClr>
              <a:buFont typeface="Wingdings" panose="05000000000000000000" pitchFamily="2" charset="2"/>
              <a:buChar char="Ø"/>
            </a:pPr>
            <a:r>
              <a:rPr lang="en-US" sz="2300">
                <a:solidFill>
                  <a:schemeClr val="tx1"/>
                </a:solidFill>
                <a:latin typeface="Garamond" panose="02020404030301010803" pitchFamily="18" charset="0"/>
              </a:rPr>
              <a:t> Consistency</a:t>
            </a:r>
            <a:endParaRPr lang="en-US"/>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3421531085"/>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a:bodyPr>
          <a:lstStyle/>
          <a:p>
            <a:pPr marL="0" indent="0">
              <a:lnSpc>
                <a:spcPct val="120000"/>
              </a:lnSpc>
              <a:buNone/>
            </a:pPr>
            <a:r>
              <a:rPr lang="en-US" sz="2700" b="1">
                <a:solidFill>
                  <a:schemeClr val="tx1"/>
                </a:solidFill>
                <a:latin typeface="Garamond" panose="02020404030301010803" pitchFamily="18" charset="0"/>
                <a:cs typeface="+mn-cs"/>
              </a:rPr>
              <a:t>Advance Notice for Virtual Meetings</a:t>
            </a:r>
            <a:endParaRPr lang="en-US" sz="2300" b="1">
              <a:solidFill>
                <a:schemeClr val="tx1"/>
              </a:solidFill>
              <a:latin typeface="Garamond" panose="02020404030301010803" pitchFamily="18" charset="0"/>
            </a:endParaRPr>
          </a:p>
          <a:p>
            <a:pPr algn="l">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rPr>
              <a:t>When not using customary and usual practices for a meeting, make extra efforts to provide notice</a:t>
            </a:r>
          </a:p>
          <a:p>
            <a:pPr algn="l">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rPr>
              <a:t>Notice must tell the public how to access the meeting for observation</a:t>
            </a:r>
          </a:p>
          <a:p>
            <a:pPr algn="l">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rPr>
              <a:t>Recommend making a conference call option available to ensure public access and as a backup</a:t>
            </a:r>
          </a:p>
          <a:p>
            <a:pPr algn="l">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rPr>
              <a:t>Advance notice is critical, and to the extent possible, using the same notice process is recommended</a:t>
            </a:r>
            <a:endParaRPr lang="en-US">
              <a:solidFill>
                <a:srgbClr val="002D75"/>
              </a:solidFill>
              <a:latin typeface="Garamond" panose="02020404030301010803" pitchFamily="18" charset="0"/>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2589711923"/>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a:bodyPr>
          <a:lstStyle/>
          <a:p>
            <a:pPr marL="0" indent="0">
              <a:lnSpc>
                <a:spcPct val="120000"/>
              </a:lnSpc>
              <a:buNone/>
            </a:pPr>
            <a:r>
              <a:rPr lang="en-US" sz="2700" b="1">
                <a:solidFill>
                  <a:schemeClr val="tx1"/>
                </a:solidFill>
                <a:latin typeface="Garamond" panose="02020404030301010803" pitchFamily="18" charset="0"/>
                <a:cs typeface="+mn-cs"/>
              </a:rPr>
              <a:t>Actions During a Meeting: Logistics - § 3-303</a:t>
            </a:r>
          </a:p>
          <a:p>
            <a:pPr>
              <a:lnSpc>
                <a:spcPct val="120000"/>
              </a:lnSpc>
              <a:buClr>
                <a:srgbClr val="6AACE4"/>
              </a:buClr>
              <a:buFont typeface="Wingdings" panose="05000000000000000000" pitchFamily="2" charset="2"/>
              <a:buChar char="Ø"/>
            </a:pPr>
            <a:r>
              <a:rPr lang="en-US" sz="2300">
                <a:solidFill>
                  <a:schemeClr val="tx1"/>
                </a:solidFill>
                <a:latin typeface="Garamond" panose="02020404030301010803" pitchFamily="18" charset="0"/>
              </a:rPr>
              <a:t>Location</a:t>
            </a:r>
          </a:p>
          <a:p>
            <a:pPr>
              <a:lnSpc>
                <a:spcPct val="120000"/>
              </a:lnSpc>
              <a:buClr>
                <a:srgbClr val="6AACE4"/>
              </a:buClr>
              <a:buFont typeface="Wingdings" panose="05000000000000000000" pitchFamily="2" charset="2"/>
              <a:buChar char="Ø"/>
            </a:pPr>
            <a:r>
              <a:rPr lang="en-US" sz="2300">
                <a:solidFill>
                  <a:schemeClr val="tx1"/>
                </a:solidFill>
                <a:latin typeface="Garamond" panose="02020404030301010803" pitchFamily="18" charset="0"/>
              </a:rPr>
              <a:t>Public participation – not required by Act</a:t>
            </a:r>
          </a:p>
          <a:p>
            <a:pPr>
              <a:lnSpc>
                <a:spcPct val="120000"/>
              </a:lnSpc>
              <a:buClr>
                <a:srgbClr val="6AACE4"/>
              </a:buClr>
              <a:buFont typeface="Wingdings" panose="05000000000000000000" pitchFamily="2" charset="2"/>
              <a:buChar char="Ø"/>
            </a:pPr>
            <a:r>
              <a:rPr lang="en-US" sz="2300">
                <a:solidFill>
                  <a:schemeClr val="tx1"/>
                </a:solidFill>
                <a:latin typeface="Garamond" panose="02020404030301010803" pitchFamily="18" charset="0"/>
              </a:rPr>
              <a:t>Cameras/tape recorders – model rules recommended</a:t>
            </a:r>
          </a:p>
          <a:p>
            <a:pPr>
              <a:lnSpc>
                <a:spcPct val="120000"/>
              </a:lnSpc>
              <a:buClr>
                <a:srgbClr val="6AACE4"/>
              </a:buClr>
              <a:buFont typeface="Wingdings" panose="05000000000000000000" pitchFamily="2" charset="2"/>
              <a:buChar char="Ø"/>
            </a:pPr>
            <a:r>
              <a:rPr lang="en-US" sz="2300">
                <a:solidFill>
                  <a:schemeClr val="tx1"/>
                </a:solidFill>
                <a:latin typeface="Garamond" panose="02020404030301010803" pitchFamily="18" charset="0"/>
              </a:rPr>
              <a:t>Documents and communications referred to during meeting- ensuring access</a:t>
            </a:r>
          </a:p>
          <a:p>
            <a:pPr>
              <a:lnSpc>
                <a:spcPct val="120000"/>
              </a:lnSpc>
              <a:buClr>
                <a:srgbClr val="6AACE4"/>
              </a:buClr>
              <a:buFont typeface="Wingdings" panose="05000000000000000000" pitchFamily="2" charset="2"/>
              <a:buChar char="Ø"/>
            </a:pPr>
            <a:r>
              <a:rPr lang="en-US" sz="2300">
                <a:solidFill>
                  <a:schemeClr val="tx1"/>
                </a:solidFill>
                <a:latin typeface="Garamond" panose="02020404030301010803" pitchFamily="18" charset="0"/>
              </a:rPr>
              <a:t>Audible discussion (no quiet discussions among public body members which cannot be heard)</a:t>
            </a:r>
            <a:endParaRPr lang="en-US"/>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4130012302"/>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70000" lnSpcReduction="20000"/>
          </a:bodyPr>
          <a:lstStyle/>
          <a:p>
            <a:pPr marL="0" indent="0">
              <a:lnSpc>
                <a:spcPct val="140000"/>
              </a:lnSpc>
              <a:buNone/>
            </a:pPr>
            <a:r>
              <a:rPr lang="en-US" sz="4300" b="1">
                <a:solidFill>
                  <a:schemeClr val="tx1"/>
                </a:solidFill>
                <a:latin typeface="Garamond" panose="02020404030301010803" pitchFamily="18" charset="0"/>
                <a:cs typeface="+mn-cs"/>
              </a:rPr>
              <a:t>Providing Public Access for a Virtual Meeting </a:t>
            </a:r>
          </a:p>
          <a:p>
            <a:pPr>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Meetings must be reasonably accessible to the public</a:t>
            </a:r>
          </a:p>
          <a:p>
            <a:pPr>
              <a:lnSpc>
                <a:spcPct val="120000"/>
              </a:lnSpc>
              <a:spcBef>
                <a:spcPts val="0"/>
              </a:spcBef>
              <a:buClr>
                <a:srgbClr val="6AACE4"/>
              </a:buClr>
              <a:buFont typeface="Wingdings" panose="05000000000000000000" pitchFamily="2" charset="2"/>
              <a:buChar char="Ø"/>
            </a:pPr>
            <a:r>
              <a:rPr lang="en-US" sz="2300" i="1">
                <a:solidFill>
                  <a:schemeClr val="tx1"/>
                </a:solidFill>
                <a:latin typeface="Garamond" panose="02020404030301010803" pitchFamily="18" charset="0"/>
              </a:rPr>
              <a:t>Reasonable</a:t>
            </a:r>
            <a:r>
              <a:rPr lang="en-US" sz="2300">
                <a:solidFill>
                  <a:schemeClr val="tx1"/>
                </a:solidFill>
                <a:latin typeface="Garamond" panose="02020404030301010803" pitchFamily="18" charset="0"/>
              </a:rPr>
              <a:t> means accessible to the </a:t>
            </a:r>
            <a:r>
              <a:rPr lang="en-US" sz="2300" i="1">
                <a:solidFill>
                  <a:schemeClr val="tx1"/>
                </a:solidFill>
                <a:latin typeface="Garamond" panose="02020404030301010803" pitchFamily="18" charset="0"/>
              </a:rPr>
              <a:t>community being served</a:t>
            </a:r>
          </a:p>
          <a:p>
            <a:pPr lvl="1">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This requires consideration of how the community can access the meeting and whether they have the means to do so</a:t>
            </a:r>
          </a:p>
          <a:p>
            <a:pPr lvl="1">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For example, a Zoom meeting without a conference call option </a:t>
            </a:r>
            <a:r>
              <a:rPr lang="en-US" sz="2300" i="1">
                <a:solidFill>
                  <a:schemeClr val="tx1"/>
                </a:solidFill>
                <a:latin typeface="Garamond" panose="02020404030301010803" pitchFamily="18" charset="0"/>
              </a:rPr>
              <a:t>may not </a:t>
            </a:r>
            <a:r>
              <a:rPr lang="en-US" sz="2300">
                <a:solidFill>
                  <a:schemeClr val="tx1"/>
                </a:solidFill>
                <a:latin typeface="Garamond" panose="02020404030301010803" pitchFamily="18" charset="0"/>
              </a:rPr>
              <a:t>be considered accessible for a community where few persons have computer access</a:t>
            </a:r>
          </a:p>
          <a:p>
            <a:pPr>
              <a:lnSpc>
                <a:spcPct val="120000"/>
              </a:lnSpc>
              <a:spcBef>
                <a:spcPts val="0"/>
              </a:spcBef>
              <a:buClr>
                <a:srgbClr val="6AACE4"/>
              </a:buClr>
              <a:buFont typeface="Wingdings" panose="05000000000000000000" pitchFamily="2" charset="2"/>
              <a:buChar char="Ø"/>
            </a:pPr>
            <a:r>
              <a:rPr lang="en-US" sz="2200">
                <a:solidFill>
                  <a:schemeClr val="tx1"/>
                </a:solidFill>
                <a:latin typeface="Garamond" panose="02020404030301010803" pitchFamily="18" charset="0"/>
              </a:rPr>
              <a:t>For a conference call – a telephone number to call, along with any access codes</a:t>
            </a:r>
          </a:p>
          <a:p>
            <a:pPr>
              <a:lnSpc>
                <a:spcPct val="120000"/>
              </a:lnSpc>
              <a:spcBef>
                <a:spcPts val="0"/>
              </a:spcBef>
              <a:buClr>
                <a:srgbClr val="6AACE4"/>
              </a:buClr>
              <a:buFont typeface="Wingdings" panose="05000000000000000000" pitchFamily="2" charset="2"/>
              <a:buChar char="Ø"/>
            </a:pPr>
            <a:r>
              <a:rPr lang="en-US" sz="2200">
                <a:solidFill>
                  <a:schemeClr val="tx1"/>
                </a:solidFill>
                <a:latin typeface="Garamond" panose="02020404030301010803" pitchFamily="18" charset="0"/>
              </a:rPr>
              <a:t>For electronic online – an access code to allow live participation, with a telephone number to allow listening (as an option OR upon software failure)</a:t>
            </a:r>
          </a:p>
          <a:p>
            <a:pPr lvl="1">
              <a:lnSpc>
                <a:spcPct val="120000"/>
              </a:lnSpc>
              <a:spcBef>
                <a:spcPts val="0"/>
              </a:spcBef>
              <a:buClr>
                <a:srgbClr val="6AACE4"/>
              </a:buClr>
              <a:buFont typeface="Wingdings" panose="05000000000000000000" pitchFamily="2" charset="2"/>
              <a:buChar char="Ø"/>
            </a:pPr>
            <a:r>
              <a:rPr lang="en-US" sz="2200">
                <a:solidFill>
                  <a:schemeClr val="tx1"/>
                </a:solidFill>
                <a:latin typeface="Garamond" panose="02020404030301010803" pitchFamily="18" charset="0"/>
              </a:rPr>
              <a:t>Additional registration or sign-in can be required to provide public comment, but not for public access simply to observe</a:t>
            </a:r>
          </a:p>
          <a:p>
            <a:pPr>
              <a:lnSpc>
                <a:spcPct val="120000"/>
              </a:lnSpc>
              <a:spcBef>
                <a:spcPts val="0"/>
              </a:spcBef>
              <a:buClr>
                <a:srgbClr val="6AACE4"/>
              </a:buClr>
              <a:buFont typeface="Wingdings" panose="05000000000000000000" pitchFamily="2" charset="2"/>
              <a:buChar char="Ø"/>
            </a:pPr>
            <a:r>
              <a:rPr lang="en-US" sz="2200">
                <a:solidFill>
                  <a:schemeClr val="tx1"/>
                </a:solidFill>
                <a:latin typeface="Garamond" panose="02020404030301010803" pitchFamily="18" charset="0"/>
              </a:rPr>
              <a:t>To ensure maximum public access, an electronic online meeting can also be shown live via internet, cable access, You-Tube, etc.</a:t>
            </a:r>
            <a:endParaRPr lang="en-US" sz="2300">
              <a:solidFill>
                <a:schemeClr val="tx1"/>
              </a:solidFill>
              <a:latin typeface="Garamond" panose="02020404030301010803" pitchFamily="18" charset="0"/>
            </a:endParaRPr>
          </a:p>
          <a:p>
            <a:pPr>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Note that providing a conference call option even as a backup, will help: </a:t>
            </a:r>
          </a:p>
          <a:p>
            <a:pPr lvl="1">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Ensure accessibility even for those without online access</a:t>
            </a:r>
          </a:p>
          <a:p>
            <a:pPr lvl="1">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Allow a practical backup even if online access becomes interrupted</a:t>
            </a:r>
          </a:p>
          <a:p>
            <a:pPr lvl="1">
              <a:lnSpc>
                <a:spcPct val="120000"/>
              </a:lnSpc>
              <a:spcBef>
                <a:spcPts val="0"/>
              </a:spcBef>
              <a:buClr>
                <a:srgbClr val="6AACE4"/>
              </a:buClr>
              <a:buFont typeface="Wingdings" panose="05000000000000000000" pitchFamily="2" charset="2"/>
              <a:buChar char="Ø"/>
            </a:pPr>
            <a:r>
              <a:rPr lang="en-US" sz="2200">
                <a:solidFill>
                  <a:schemeClr val="tx1"/>
                </a:solidFill>
                <a:latin typeface="Garamond" panose="02020404030301010803" pitchFamily="18" charset="0"/>
              </a:rPr>
              <a:t>Ensure Open Meetings compliance if there is a future challenge</a:t>
            </a: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1981832608"/>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92500" lnSpcReduction="10000"/>
          </a:bodyPr>
          <a:lstStyle/>
          <a:p>
            <a:pPr marL="0" indent="0">
              <a:lnSpc>
                <a:spcPct val="120000"/>
              </a:lnSpc>
              <a:buNone/>
            </a:pPr>
            <a:r>
              <a:rPr lang="en-US" sz="2700" b="1">
                <a:solidFill>
                  <a:schemeClr val="tx1"/>
                </a:solidFill>
                <a:latin typeface="Garamond" panose="02020404030301010803" pitchFamily="18" charset="0"/>
                <a:cs typeface="+mn-cs"/>
              </a:rPr>
              <a:t>Actions During a Meeting: 15 Exceptions (All to be construed </a:t>
            </a:r>
            <a:r>
              <a:rPr lang="en-US" sz="2700" b="1" i="1">
                <a:solidFill>
                  <a:schemeClr val="tx1"/>
                </a:solidFill>
                <a:latin typeface="Garamond" panose="02020404030301010803" pitchFamily="18" charset="0"/>
                <a:cs typeface="+mn-cs"/>
              </a:rPr>
              <a:t>narrowly) – </a:t>
            </a:r>
            <a:r>
              <a:rPr lang="en-US" sz="2700" b="1">
                <a:solidFill>
                  <a:schemeClr val="tx1"/>
                </a:solidFill>
                <a:latin typeface="Garamond" panose="02020404030301010803" pitchFamily="18" charset="0"/>
                <a:cs typeface="+mn-cs"/>
              </a:rPr>
              <a:t>GP § 3-305(B)</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Personnel matters regarding individual employees</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Receipt of legal advice</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Litigation</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Real property acquisition (not sale)</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Collective bargaining</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Certain business development proposals</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Certain public security matters</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Cyber security: If identified risk to information resources or network management</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Other law requiring confidentiality…and 6 others</a:t>
            </a:r>
            <a:endParaRPr lang="en-US" sz="2200">
              <a:solidFill>
                <a:schemeClr val="tx1"/>
              </a:solidFill>
              <a:latin typeface="Garamond" panose="02020404030301010803" pitchFamily="18" charset="0"/>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1778873155"/>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92500" lnSpcReduction="10000"/>
          </a:bodyPr>
          <a:lstStyle/>
          <a:p>
            <a:pPr marL="0" indent="0">
              <a:lnSpc>
                <a:spcPct val="120000"/>
              </a:lnSpc>
              <a:buNone/>
            </a:pPr>
            <a:r>
              <a:rPr lang="en-US" sz="2700" b="1">
                <a:solidFill>
                  <a:schemeClr val="tx1"/>
                </a:solidFill>
                <a:latin typeface="Garamond" panose="02020404030301010803" pitchFamily="18" charset="0"/>
                <a:cs typeface="+mn-cs"/>
              </a:rPr>
              <a:t>Actions During a Meeting: Closing a Meeting - § 3-305 – 306(C), -104</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Identifying a </a:t>
            </a:r>
            <a:r>
              <a:rPr lang="en-US" sz="2300" b="1">
                <a:solidFill>
                  <a:schemeClr val="tx1"/>
                </a:solidFill>
                <a:latin typeface="Garamond" panose="02020404030301010803" pitchFamily="18" charset="0"/>
              </a:rPr>
              <a:t>specific exception </a:t>
            </a:r>
            <a:r>
              <a:rPr lang="en-US" sz="2300">
                <a:solidFill>
                  <a:schemeClr val="tx1"/>
                </a:solidFill>
                <a:latin typeface="Garamond" panose="02020404030301010803" pitchFamily="18" charset="0"/>
              </a:rPr>
              <a:t>allowing closure</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Chair completes a meaningful written “closing statement” – citation, topic, reasons for excluding public; Chair’s duty to prepare/sign it</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Holding a public vote to close, after proper notice of the open session</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Staying within the exception on the statement</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Deciding on post-meeting disclosures (what members will say)</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2 model closing statements on Attorney General’s website</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Complying with training requirements; completing Compliance Checklist if member designated for training can’t attend.</a:t>
            </a:r>
          </a:p>
          <a:p>
            <a:pPr marL="0" indent="0">
              <a:lnSpc>
                <a:spcPct val="120000"/>
              </a:lnSpc>
              <a:spcBef>
                <a:spcPts val="0"/>
              </a:spcBef>
              <a:buClr>
                <a:srgbClr val="6AACE4"/>
              </a:buClr>
              <a:buNone/>
            </a:pPr>
            <a:r>
              <a:rPr lang="en-US" sz="2300">
                <a:solidFill>
                  <a:schemeClr val="tx1"/>
                </a:solidFill>
                <a:latin typeface="Garamond" panose="02020404030301010803" pitchFamily="18" charset="0"/>
              </a:rPr>
              <a:t>Closed session </a:t>
            </a:r>
            <a:r>
              <a:rPr lang="en-US" sz="2300" b="1">
                <a:solidFill>
                  <a:schemeClr val="tx1"/>
                </a:solidFill>
                <a:latin typeface="Garamond" panose="02020404030301010803" pitchFamily="18" charset="0"/>
              </a:rPr>
              <a:t>impermissible</a:t>
            </a:r>
            <a:r>
              <a:rPr lang="en-US" sz="2300">
                <a:solidFill>
                  <a:schemeClr val="tx1"/>
                </a:solidFill>
                <a:latin typeface="Garamond" panose="02020404030301010803" pitchFamily="18" charset="0"/>
              </a:rPr>
              <a:t> if public body hasn’t designated a member for training. § 3-213.</a:t>
            </a:r>
            <a:endParaRPr lang="en-US" sz="2200">
              <a:solidFill>
                <a:schemeClr val="tx1"/>
              </a:solidFill>
              <a:latin typeface="Garamond" panose="02020404030301010803" pitchFamily="18" charset="0"/>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425727432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0C7C1-96CD-FF33-53BE-0F4FDE6F78E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C8D7CDC-663D-30D2-9B03-709644296C5D}"/>
              </a:ext>
            </a:extLst>
          </p:cNvPr>
          <p:cNvSpPr txBox="1"/>
          <p:nvPr/>
        </p:nvSpPr>
        <p:spPr>
          <a:xfrm>
            <a:off x="272479" y="2605288"/>
            <a:ext cx="8662628" cy="12413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84200" rtl="0" fontAlgn="auto" latinLnBrk="0" hangingPunct="0">
              <a:lnSpc>
                <a:spcPct val="100000"/>
              </a:lnSpc>
              <a:spcBef>
                <a:spcPts val="3200"/>
              </a:spcBef>
              <a:spcAft>
                <a:spcPts val="0"/>
              </a:spcAft>
              <a:buClrTx/>
              <a:buSzTx/>
              <a:buFontTx/>
              <a:buNone/>
              <a:tabLst/>
            </a:pPr>
            <a:r>
              <a:rPr kumimoji="0" lang="en-US" sz="4800" b="0" i="0" u="none" strike="noStrike" cap="none" spc="0" normalizeH="0" baseline="0">
                <a:ln>
                  <a:noFill/>
                </a:ln>
                <a:solidFill>
                  <a:schemeClr val="bg1"/>
                </a:solidFill>
                <a:effectLst/>
                <a:uFillTx/>
                <a:latin typeface="Garamond"/>
                <a:sym typeface="Quadon"/>
              </a:rPr>
              <a:t>Ice Breakers	</a:t>
            </a:r>
            <a:endParaRPr kumimoji="0" lang="en-US" sz="4800" b="0" i="0" u="none" strike="noStrike" cap="none" spc="0" normalizeH="0" baseline="0">
              <a:ln>
                <a:noFill/>
              </a:ln>
              <a:solidFill>
                <a:schemeClr val="bg1"/>
              </a:solidFill>
              <a:effectLst/>
              <a:uFillTx/>
              <a:latin typeface="Garamond" panose="02020404030301010803" pitchFamily="18" charset="0"/>
              <a:sym typeface="Quadon"/>
            </a:endParaRPr>
          </a:p>
        </p:txBody>
      </p:sp>
      <p:sp>
        <p:nvSpPr>
          <p:cNvPr id="4" name="Title 1">
            <a:extLst>
              <a:ext uri="{FF2B5EF4-FFF2-40B4-BE49-F238E27FC236}">
                <a16:creationId xmlns:a16="http://schemas.microsoft.com/office/drawing/2014/main" id="{08530863-09D1-E49A-09A3-69205DAB6C03}"/>
              </a:ext>
            </a:extLst>
          </p:cNvPr>
          <p:cNvSpPr>
            <a:spLocks noGrp="1"/>
          </p:cNvSpPr>
          <p:nvPr>
            <p:ph type="title" idx="4294967295"/>
          </p:nvPr>
        </p:nvSpPr>
        <p:spPr>
          <a:xfrm>
            <a:off x="150471" y="4108149"/>
            <a:ext cx="7712075" cy="1533525"/>
          </a:xfrm>
        </p:spPr>
        <p:txBody>
          <a:bodyPr>
            <a:normAutofit/>
          </a:bodyPr>
          <a:lstStyle/>
          <a:p>
            <a:r>
              <a:rPr lang="en-US" sz="4000">
                <a:solidFill>
                  <a:schemeClr val="bg1"/>
                </a:solidFill>
                <a:latin typeface="Garamond" panose="02020404030301010803" pitchFamily="18" charset="0"/>
              </a:rPr>
              <a:t>Co-Facilitators Ganesha Martin, Esq &amp; Brian Corr, CPO</a:t>
            </a:r>
          </a:p>
        </p:txBody>
      </p:sp>
    </p:spTree>
    <p:extLst>
      <p:ext uri="{BB962C8B-B14F-4D97-AF65-F5344CB8AC3E}">
        <p14:creationId xmlns:p14="http://schemas.microsoft.com/office/powerpoint/2010/main" val="3778047294"/>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77500" lnSpcReduction="20000"/>
          </a:bodyPr>
          <a:lstStyle/>
          <a:p>
            <a:pPr marL="0" indent="0">
              <a:lnSpc>
                <a:spcPct val="120000"/>
              </a:lnSpc>
              <a:buNone/>
            </a:pPr>
            <a:r>
              <a:rPr lang="en-US" sz="2700" b="1">
                <a:solidFill>
                  <a:schemeClr val="tx1"/>
                </a:solidFill>
                <a:latin typeface="Garamond" panose="02020404030301010803" pitchFamily="18" charset="0"/>
                <a:cs typeface="+mn-cs"/>
              </a:rPr>
              <a:t>Open Meetings Act: Public Participation</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Act does not require public participation</a:t>
            </a:r>
          </a:p>
          <a:p>
            <a:pPr marL="955228" lvl="1"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BUT, public participation MAY be otherwise required</a:t>
            </a:r>
          </a:p>
          <a:p>
            <a:pPr marL="1469546" lvl="2"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For public hearings</a:t>
            </a:r>
          </a:p>
          <a:p>
            <a:pPr marL="1469546" lvl="2"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For a period of open public comment (if provided)</a:t>
            </a:r>
          </a:p>
          <a:p>
            <a:pPr marL="1469546" lvl="2"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Where other specific requirements apply</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Use consistent processes to allow equal access for public comment</a:t>
            </a:r>
          </a:p>
          <a:p>
            <a:pPr marL="955228" lvl="1"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For a virtual meeting, registration or sign-in is permitted to establish an order for public comment</a:t>
            </a:r>
          </a:p>
          <a:p>
            <a:pPr marL="955228" lvl="1"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Scheduling allows comment “in the order received”</a:t>
            </a:r>
          </a:p>
          <a:p>
            <a:pPr marL="955228" lvl="1"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Can allow email comment prior to the meeting or leave record open</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Focus should be on maximizing opportunity for public comment, such as by scheduled oral comment and an email option as well</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Right of cross-examination and contentions hearings will be special challenges in a virtual setting</a:t>
            </a:r>
            <a:endParaRPr lang="en-US" sz="2200">
              <a:solidFill>
                <a:schemeClr val="tx1"/>
              </a:solidFill>
              <a:latin typeface="Garamond" panose="02020404030301010803" pitchFamily="18" charset="0"/>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2959275608"/>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85000" lnSpcReduction="20000"/>
          </a:bodyPr>
          <a:lstStyle/>
          <a:p>
            <a:pPr marL="0" indent="0">
              <a:lnSpc>
                <a:spcPct val="120000"/>
              </a:lnSpc>
              <a:buNone/>
            </a:pPr>
            <a:r>
              <a:rPr lang="en-US" sz="2700" b="1">
                <a:solidFill>
                  <a:schemeClr val="tx1"/>
                </a:solidFill>
                <a:latin typeface="Garamond" panose="02020404030301010803" pitchFamily="18" charset="0"/>
                <a:cs typeface="+mn-cs"/>
              </a:rPr>
              <a:t>Actions After a Meeting: Meaningful Minutes - § 3-306</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Required timeliness; content</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Open-session minutes: available on request, without redaction</a:t>
            </a:r>
          </a:p>
          <a:p>
            <a:pPr marL="955228" lvl="1"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Post online if “practicable,” per §3-306(e)(2)</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Closed session minutes are sealed, with the </a:t>
            </a:r>
            <a:r>
              <a:rPr lang="en-US" sz="2300" b="1">
                <a:solidFill>
                  <a:schemeClr val="tx1"/>
                </a:solidFill>
                <a:latin typeface="Garamond" panose="02020404030301010803" pitchFamily="18" charset="0"/>
              </a:rPr>
              <a:t>public summary included in the minutes of next open session</a:t>
            </a:r>
          </a:p>
          <a:p>
            <a:pPr marL="955228" lvl="1"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Note this requirement also extends to certain administrative function sessions not open to public</a:t>
            </a:r>
          </a:p>
          <a:p>
            <a:pPr marL="955228" lvl="1"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Summary of closed session with 4 required items of information (date-time-place, purpose; vote record to close; citation allowing closure; topics discussed, persons present, any action taken) and compliance checklist, if required per §3-213</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Tape recording ≠ minutes, but use of live and streaming audio or video can be allowed for open-session minutes</a:t>
            </a:r>
            <a:endParaRPr lang="en-US" sz="2200">
              <a:solidFill>
                <a:schemeClr val="tx1"/>
              </a:solidFill>
              <a:latin typeface="Garamond" panose="02020404030301010803" pitchFamily="18" charset="0"/>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661602231"/>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92500" lnSpcReduction="20000"/>
          </a:bodyPr>
          <a:lstStyle/>
          <a:p>
            <a:pPr marL="0" indent="0">
              <a:lnSpc>
                <a:spcPct val="120000"/>
              </a:lnSpc>
              <a:buNone/>
            </a:pPr>
            <a:r>
              <a:rPr lang="en-US" sz="2700" b="1">
                <a:solidFill>
                  <a:schemeClr val="tx1"/>
                </a:solidFill>
                <a:latin typeface="Garamond" panose="02020404030301010803" pitchFamily="18" charset="0"/>
                <a:cs typeface="+mn-cs"/>
              </a:rPr>
              <a:t>Actions After a Meeting: Meaningful Minutes - § 3-104 and  § 306 </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Minutes of the next open meeting must include:</a:t>
            </a:r>
          </a:p>
          <a:p>
            <a:pPr marL="955228" lvl="1"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Purpose for the closed meeting</a:t>
            </a:r>
          </a:p>
          <a:p>
            <a:pPr marL="955228" lvl="1"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Citation authorizing closed meeting</a:t>
            </a:r>
          </a:p>
          <a:p>
            <a:pPr marL="955228" lvl="1"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Votes to close</a:t>
            </a:r>
          </a:p>
          <a:p>
            <a:pPr marL="955228" lvl="1"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Topics and subject matter actually discussed</a:t>
            </a:r>
          </a:p>
          <a:p>
            <a:pPr marL="955228" lvl="1"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Actions taken (if any)</a:t>
            </a:r>
          </a:p>
          <a:p>
            <a:pPr marL="955228" lvl="1"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Date, time, place</a:t>
            </a:r>
          </a:p>
          <a:p>
            <a:pPr marL="955228" lvl="1"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Persons present</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For a template, go to open meetings page on Attorney General’s website</a:t>
            </a:r>
          </a:p>
          <a:p>
            <a:pPr marL="0" indent="0">
              <a:lnSpc>
                <a:spcPct val="120000"/>
              </a:lnSpc>
              <a:spcBef>
                <a:spcPts val="0"/>
              </a:spcBef>
              <a:buClr>
                <a:srgbClr val="6AACE4"/>
              </a:buClr>
              <a:buNone/>
            </a:pPr>
            <a:r>
              <a:rPr lang="en-US" sz="2300">
                <a:solidFill>
                  <a:schemeClr val="tx1"/>
                </a:solidFill>
                <a:latin typeface="Garamond" panose="02020404030301010803" pitchFamily="18" charset="0"/>
              </a:rPr>
              <a:t>Only exception -- §3-104: </a:t>
            </a:r>
            <a:r>
              <a:rPr lang="en-US" sz="2300" i="1">
                <a:solidFill>
                  <a:schemeClr val="tx1"/>
                </a:solidFill>
                <a:latin typeface="Garamond" panose="02020404030301010803" pitchFamily="18" charset="0"/>
              </a:rPr>
              <a:t>closing an open meeting for the administrative function</a:t>
            </a:r>
            <a:r>
              <a:rPr lang="en-US" sz="2300">
                <a:solidFill>
                  <a:schemeClr val="tx1"/>
                </a:solidFill>
                <a:latin typeface="Garamond" panose="02020404030301010803" pitchFamily="18" charset="0"/>
              </a:rPr>
              <a:t>. Minutes must include (1) the subject matter discussed, (2) date/time/place and (3) persons present</a:t>
            </a:r>
            <a:endParaRPr lang="en-US" sz="2200">
              <a:solidFill>
                <a:schemeClr val="tx1"/>
              </a:solidFill>
              <a:latin typeface="Garamond" panose="02020404030301010803" pitchFamily="18" charset="0"/>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501447707"/>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a:bodyPr>
          <a:lstStyle/>
          <a:p>
            <a:pPr marL="0" indent="0">
              <a:lnSpc>
                <a:spcPct val="120000"/>
              </a:lnSpc>
              <a:buNone/>
            </a:pPr>
            <a:r>
              <a:rPr lang="en-US" sz="2700" b="1">
                <a:solidFill>
                  <a:schemeClr val="tx1"/>
                </a:solidFill>
                <a:latin typeface="Garamond" panose="02020404030301010803" pitchFamily="18" charset="0"/>
                <a:cs typeface="+mn-cs"/>
              </a:rPr>
              <a:t>Actions After a Meeting: Record Retention - § 3-302 and  § 3-306 </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Notice (screenshot of online notice should be printed to include date of posting) (1 year)</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Minutes and tape recordings (5 years)</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Sealed minutes (1 year)</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Closing statements (likely 1 year)</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Archiving requirements - other laws might apply</a:t>
            </a:r>
          </a:p>
          <a:p>
            <a:pPr marL="457200"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Access: open to inspection at the office on request</a:t>
            </a:r>
          </a:p>
          <a:p>
            <a:pPr marL="955228" lvl="1" indent="-457200">
              <a:lnSpc>
                <a:spcPct val="120000"/>
              </a:lnSpc>
              <a:spcBef>
                <a:spcPts val="0"/>
              </a:spcBef>
              <a:buClr>
                <a:srgbClr val="6AACE4"/>
              </a:buClr>
              <a:buFont typeface="Wingdings" panose="05000000000000000000" pitchFamily="2" charset="2"/>
              <a:buChar char="Ø"/>
            </a:pPr>
            <a:r>
              <a:rPr lang="en-US" sz="2300">
                <a:solidFill>
                  <a:schemeClr val="tx1"/>
                </a:solidFill>
                <a:latin typeface="Garamond" panose="02020404030301010803" pitchFamily="18" charset="0"/>
              </a:rPr>
              <a:t>Minutes to be posted online to the extent “practicable”</a:t>
            </a:r>
            <a:endParaRPr lang="en-US" sz="2200">
              <a:solidFill>
                <a:schemeClr val="tx1"/>
              </a:solidFill>
              <a:latin typeface="Garamond" panose="02020404030301010803" pitchFamily="18" charset="0"/>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1167750405"/>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a:bodyPr>
          <a:lstStyle/>
          <a:p>
            <a:pPr marL="0" indent="0">
              <a:lnSpc>
                <a:spcPct val="120000"/>
              </a:lnSpc>
              <a:buNone/>
            </a:pPr>
            <a:r>
              <a:rPr lang="en-US" sz="2700" b="1">
                <a:solidFill>
                  <a:schemeClr val="tx1"/>
                </a:solidFill>
                <a:latin typeface="Garamond" panose="02020404030301010803" pitchFamily="18" charset="0"/>
                <a:cs typeface="+mn-cs"/>
              </a:rPr>
              <a:t>Remedies – 2 Routes </a:t>
            </a:r>
          </a:p>
          <a:p>
            <a:pPr marL="342900" indent="-342900" algn="l">
              <a:buClr>
                <a:srgbClr val="6AACE4"/>
              </a:buClr>
              <a:buFont typeface="+mj-lt"/>
              <a:buAutoNum type="arabicPeriod"/>
            </a:pPr>
            <a:r>
              <a:rPr lang="en-US" sz="1800" b="0" i="0" u="none" strike="noStrike" baseline="0">
                <a:solidFill>
                  <a:srgbClr val="002D75"/>
                </a:solidFill>
                <a:latin typeface="Garamond" panose="02020404030301010803" pitchFamily="18" charset="0"/>
                <a:cs typeface="Dubai" panose="020B0503030403030204" pitchFamily="34" charset="-78"/>
              </a:rPr>
              <a:t>Open Meetings Compliance Board: Advisory opinions – §§ 3-204 through 3-212</a:t>
            </a:r>
          </a:p>
          <a:p>
            <a:pPr algn="l">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cs typeface="Dubai" panose="020B0503030403030204" pitchFamily="34" charset="-78"/>
              </a:rPr>
              <a:t> When OMCB finds violation, public body must summarize the opinion at the next public meeting, sign it, and return it to the Compliance Board</a:t>
            </a:r>
          </a:p>
          <a:p>
            <a:pPr algn="l">
              <a:buClr>
                <a:srgbClr val="6AACE4"/>
              </a:buClr>
              <a:buFont typeface="Wingdings" panose="05000000000000000000" pitchFamily="2" charset="2"/>
              <a:buChar char="Ø"/>
            </a:pPr>
            <a:endParaRPr lang="en-US" sz="1800" b="0" i="0" u="none" strike="noStrike" baseline="0">
              <a:solidFill>
                <a:srgbClr val="002D75"/>
              </a:solidFill>
              <a:latin typeface="Garamond" panose="02020404030301010803" pitchFamily="18" charset="0"/>
              <a:cs typeface="Dubai" panose="020B0503030403030204" pitchFamily="34" charset="-78"/>
            </a:endParaRPr>
          </a:p>
          <a:p>
            <a:pPr marL="0" indent="0" algn="l">
              <a:buClr>
                <a:srgbClr val="6AACE4"/>
              </a:buClr>
              <a:buNone/>
            </a:pPr>
            <a:r>
              <a:rPr lang="en-US" sz="1800" b="0" i="0" u="none" strike="noStrike" baseline="0">
                <a:solidFill>
                  <a:srgbClr val="6AACE4"/>
                </a:solidFill>
                <a:latin typeface="Garamond" panose="02020404030301010803" pitchFamily="18" charset="0"/>
                <a:cs typeface="Dubai" panose="020B0503030403030204" pitchFamily="34" charset="-78"/>
              </a:rPr>
              <a:t>2.    </a:t>
            </a:r>
            <a:r>
              <a:rPr lang="en-US" sz="1800" b="0" i="0" u="none" strike="noStrike" baseline="0">
                <a:solidFill>
                  <a:srgbClr val="002D75"/>
                </a:solidFill>
                <a:latin typeface="Garamond" panose="02020404030301010803" pitchFamily="18" charset="0"/>
                <a:cs typeface="Dubai" panose="020B0503030403030204" pitchFamily="34" charset="-78"/>
              </a:rPr>
              <a:t>Circuit Court: Orders – §§ 3-401 and 3-402</a:t>
            </a:r>
          </a:p>
          <a:p>
            <a:pPr algn="l">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cs typeface="Dubai" panose="020B0503030403030204" pitchFamily="34" charset="-78"/>
              </a:rPr>
              <a:t> Court may overturn public body’s action in some cases, assess penalty, and award attorney’s fees</a:t>
            </a:r>
            <a:endParaRPr lang="en-US" sz="2200">
              <a:solidFill>
                <a:srgbClr val="002D75"/>
              </a:solidFill>
              <a:latin typeface="Garamond" panose="02020404030301010803" pitchFamily="18" charset="0"/>
              <a:cs typeface="Dubai" panose="020B0503030403030204" pitchFamily="34" charset="-78"/>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2651759293"/>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lIns="45719" tIns="45720" rIns="45719" bIns="45720" anchor="t">
            <a:normAutofit/>
          </a:bodyPr>
          <a:lstStyle/>
          <a:p>
            <a:pPr marL="0" indent="0">
              <a:lnSpc>
                <a:spcPct val="120000"/>
              </a:lnSpc>
              <a:buNone/>
            </a:pPr>
            <a:r>
              <a:rPr lang="en-US" sz="2700" b="1">
                <a:solidFill>
                  <a:schemeClr val="tx1"/>
                </a:solidFill>
                <a:latin typeface="Garamond" panose="02020404030301010803" pitchFamily="18" charset="0"/>
                <a:cs typeface="+mn-cs"/>
              </a:rPr>
              <a:t>Training Requirement - § 3-213</a:t>
            </a:r>
          </a:p>
          <a:p>
            <a:pPr marL="244475" indent="-244475" algn="l">
              <a:buClr>
                <a:srgbClr val="6AACE4"/>
              </a:buClr>
              <a:buFont typeface="Wingdings" panose="05000000000000000000" pitchFamily="2" charset="2"/>
              <a:buChar char="Ø"/>
            </a:pPr>
            <a:r>
              <a:rPr lang="en-US" sz="2100" b="0" i="0" u="none" strike="noStrike" baseline="0">
                <a:solidFill>
                  <a:srgbClr val="002D75"/>
                </a:solidFill>
                <a:latin typeface="Garamond" panose="02020404030301010803" pitchFamily="18" charset="0"/>
              </a:rPr>
              <a:t> Designation by “each public body” of a member, officer, or employee to receive training</a:t>
            </a:r>
          </a:p>
          <a:p>
            <a:pPr marL="244475" indent="-244475" algn="l">
              <a:buClr>
                <a:srgbClr val="6AACE4"/>
              </a:buClr>
              <a:buFont typeface="Wingdings" panose="05000000000000000000" pitchFamily="2" charset="2"/>
              <a:buChar char="Ø"/>
            </a:pPr>
            <a:r>
              <a:rPr lang="en-US" sz="2100" b="0" i="0" u="none" strike="noStrike" baseline="0">
                <a:solidFill>
                  <a:srgbClr val="002D75"/>
                </a:solidFill>
                <a:latin typeface="Garamond" panose="02020404030301010803" pitchFamily="18" charset="0"/>
              </a:rPr>
              <a:t> Designee must take training within 90 days of the designation </a:t>
            </a:r>
          </a:p>
          <a:p>
            <a:pPr lvl="1">
              <a:buClr>
                <a:srgbClr val="6AACE4"/>
              </a:buClr>
              <a:buFont typeface="Wingdings" panose="05000000000000000000" pitchFamily="2" charset="2"/>
              <a:buChar char="Ø"/>
            </a:pPr>
            <a:r>
              <a:rPr lang="en-US" sz="2100" b="0" i="0" u="none" strike="noStrike" baseline="0">
                <a:solidFill>
                  <a:srgbClr val="002D75"/>
                </a:solidFill>
                <a:latin typeface="Garamond"/>
              </a:rPr>
              <a:t>Training received before October 1, 2013</a:t>
            </a:r>
            <a:r>
              <a:rPr lang="en-US" sz="2100">
                <a:solidFill>
                  <a:srgbClr val="002D75"/>
                </a:solidFill>
                <a:latin typeface="Garamond"/>
              </a:rPr>
              <a:t>,</a:t>
            </a:r>
            <a:r>
              <a:rPr lang="en-US" sz="2100" b="0" i="0" u="none" strike="noStrike" baseline="0">
                <a:solidFill>
                  <a:srgbClr val="002D75"/>
                </a:solidFill>
                <a:latin typeface="Garamond"/>
              </a:rPr>
              <a:t> does not qualify</a:t>
            </a:r>
          </a:p>
          <a:p>
            <a:pPr marL="244475" indent="-244475" algn="l">
              <a:buClr>
                <a:srgbClr val="6AACE4"/>
              </a:buClr>
              <a:buFont typeface="Wingdings" panose="05000000000000000000" pitchFamily="2" charset="2"/>
              <a:buChar char="Ø"/>
            </a:pPr>
            <a:r>
              <a:rPr lang="en-US" sz="2100" b="0" i="0" u="none" strike="noStrike" baseline="0">
                <a:solidFill>
                  <a:srgbClr val="002D75"/>
                </a:solidFill>
                <a:latin typeface="Garamond" panose="02020404030301010803" pitchFamily="18" charset="0"/>
              </a:rPr>
              <a:t> If the designee no longer serves on or works for the public body, the public body needs to designate a new designee</a:t>
            </a:r>
            <a:endParaRPr lang="en-US" sz="2100">
              <a:solidFill>
                <a:srgbClr val="002D75"/>
              </a:solidFill>
              <a:latin typeface="Garamond" panose="02020404030301010803" pitchFamily="18" charset="0"/>
              <a:cs typeface="Dubai" panose="020B0503030403030204" pitchFamily="34" charset="-78"/>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2956036939"/>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a:bodyPr>
          <a:lstStyle/>
          <a:p>
            <a:pPr marL="0" indent="0">
              <a:lnSpc>
                <a:spcPct val="120000"/>
              </a:lnSpc>
              <a:buNone/>
            </a:pPr>
            <a:r>
              <a:rPr lang="en-US" sz="2700" b="1">
                <a:solidFill>
                  <a:schemeClr val="tx1"/>
                </a:solidFill>
                <a:latin typeface="Garamond" panose="02020404030301010803" pitchFamily="18" charset="0"/>
                <a:cs typeface="+mn-cs"/>
              </a:rPr>
              <a:t>Additional Training Requirement - § 3-213</a:t>
            </a:r>
          </a:p>
          <a:p>
            <a:pPr algn="l">
              <a:buClr>
                <a:srgbClr val="6AACE4"/>
              </a:buClr>
              <a:buFont typeface="Wingdings" panose="05000000000000000000" pitchFamily="2" charset="2"/>
              <a:buChar char="Ø"/>
            </a:pPr>
            <a:r>
              <a:rPr lang="en-US" sz="2100" b="0" i="0" u="none" strike="noStrike" baseline="0">
                <a:solidFill>
                  <a:srgbClr val="002D75"/>
                </a:solidFill>
                <a:latin typeface="Garamond" panose="02020404030301010803" pitchFamily="18" charset="0"/>
              </a:rPr>
              <a:t> Public body may not meet in closed session unless a member has been designated to take the training </a:t>
            </a:r>
          </a:p>
          <a:p>
            <a:pPr algn="l">
              <a:buClr>
                <a:srgbClr val="6AACE4"/>
              </a:buClr>
              <a:buFont typeface="Wingdings" panose="05000000000000000000" pitchFamily="2" charset="2"/>
              <a:buChar char="Ø"/>
            </a:pPr>
            <a:r>
              <a:rPr lang="en-US" sz="2100" b="0" i="0" u="none" strike="noStrike" baseline="0">
                <a:solidFill>
                  <a:srgbClr val="002D75"/>
                </a:solidFill>
                <a:latin typeface="Garamond" panose="02020404030301010803" pitchFamily="18" charset="0"/>
              </a:rPr>
              <a:t> Designated member should attend open session at which public body votes to hold closed session,</a:t>
            </a:r>
          </a:p>
          <a:p>
            <a:pPr lvl="1">
              <a:buClr>
                <a:srgbClr val="6AACE4"/>
              </a:buClr>
              <a:buFont typeface="Wingdings" panose="05000000000000000000" pitchFamily="2" charset="2"/>
              <a:buChar char="Ø"/>
            </a:pPr>
            <a:r>
              <a:rPr lang="en-US" sz="2100" i="1">
                <a:solidFill>
                  <a:srgbClr val="002D75"/>
                </a:solidFill>
                <a:latin typeface="Garamond" panose="02020404030301010803" pitchFamily="18" charset="0"/>
              </a:rPr>
              <a:t>If </a:t>
            </a:r>
            <a:r>
              <a:rPr lang="en-US" sz="2100" b="0" i="1" u="none" strike="noStrike" baseline="0">
                <a:solidFill>
                  <a:srgbClr val="002D75"/>
                </a:solidFill>
                <a:latin typeface="Garamond" panose="02020404030301010803" pitchFamily="18" charset="0"/>
              </a:rPr>
              <a:t>not, public body must complete Compliance Checklist and attach it to open-session minutes</a:t>
            </a:r>
          </a:p>
          <a:p>
            <a:pPr algn="l">
              <a:buClr>
                <a:srgbClr val="6AACE4"/>
              </a:buClr>
              <a:buFont typeface="Wingdings" panose="05000000000000000000" pitchFamily="2" charset="2"/>
              <a:buChar char="Ø"/>
            </a:pPr>
            <a:r>
              <a:rPr lang="en-US" sz="2100" b="0" i="0" u="none" strike="noStrike" baseline="0">
                <a:solidFill>
                  <a:srgbClr val="002D75"/>
                </a:solidFill>
                <a:latin typeface="Garamond" panose="02020404030301010803" pitchFamily="18" charset="0"/>
              </a:rPr>
              <a:t> Public bodies should retain their own proof that the training was received and not send it to the Compliance Board</a:t>
            </a:r>
            <a:endParaRPr lang="en-US" sz="2100">
              <a:solidFill>
                <a:srgbClr val="002D75"/>
              </a:solidFill>
              <a:latin typeface="Garamond" panose="02020404030301010803" pitchFamily="18" charset="0"/>
              <a:cs typeface="Dubai" panose="020B0503030403030204" pitchFamily="34" charset="-78"/>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1813990143"/>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fontScale="92500" lnSpcReduction="10000"/>
          </a:bodyPr>
          <a:lstStyle/>
          <a:p>
            <a:pPr marL="0" indent="0">
              <a:lnSpc>
                <a:spcPct val="120000"/>
              </a:lnSpc>
              <a:buNone/>
            </a:pPr>
            <a:r>
              <a:rPr lang="en-US" sz="2700" b="1">
                <a:solidFill>
                  <a:schemeClr val="tx1"/>
                </a:solidFill>
                <a:latin typeface="Garamond" panose="02020404030301010803" pitchFamily="18" charset="0"/>
                <a:cs typeface="+mn-cs"/>
              </a:rPr>
              <a:t>Issues, Examples, and Questions </a:t>
            </a:r>
          </a:p>
          <a:p>
            <a:pPr algn="l">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rPr>
              <a:t>Common causes of violations (unplanned meetings, lack of staff, staff/member turnover, member desire to control information, lack of knowledge about the Act’s requirements, lack of agenda planning)</a:t>
            </a:r>
          </a:p>
          <a:p>
            <a:pPr algn="l">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rPr>
              <a:t>Steps to avoid complaints </a:t>
            </a:r>
          </a:p>
          <a:p>
            <a:pPr lvl="1">
              <a:buClr>
                <a:srgbClr val="6AACE4"/>
              </a:buClr>
              <a:buFont typeface="Wingdings" panose="05000000000000000000" pitchFamily="2" charset="2"/>
              <a:buChar char="Ø"/>
            </a:pPr>
            <a:r>
              <a:rPr lang="en-US" sz="1800">
                <a:solidFill>
                  <a:srgbClr val="002D75"/>
                </a:solidFill>
                <a:latin typeface="Garamond" panose="02020404030301010803" pitchFamily="18" charset="0"/>
              </a:rPr>
              <a:t>Identify</a:t>
            </a:r>
            <a:r>
              <a:rPr lang="en-US" sz="1800" b="0" i="0" u="none" strike="noStrike" baseline="0">
                <a:solidFill>
                  <a:srgbClr val="002D75"/>
                </a:solidFill>
                <a:latin typeface="Garamond" panose="02020404030301010803" pitchFamily="18" charset="0"/>
              </a:rPr>
              <a:t> the person responsible for various compliance tasks</a:t>
            </a:r>
          </a:p>
          <a:p>
            <a:pPr lvl="3">
              <a:buClr>
                <a:srgbClr val="6AACE4"/>
              </a:buClr>
              <a:buFont typeface="Wingdings" panose="05000000000000000000" pitchFamily="2" charset="2"/>
              <a:buChar char="Ø"/>
            </a:pPr>
            <a:r>
              <a:rPr lang="en-US" sz="1800">
                <a:solidFill>
                  <a:srgbClr val="002D75"/>
                </a:solidFill>
                <a:latin typeface="Garamond" panose="02020404030301010803" pitchFamily="18" charset="0"/>
              </a:rPr>
              <a:t>I</a:t>
            </a:r>
            <a:r>
              <a:rPr lang="en-US" sz="1800" b="0" i="0" u="none" strike="noStrike" baseline="0">
                <a:solidFill>
                  <a:srgbClr val="002D75"/>
                </a:solidFill>
                <a:latin typeface="Garamond" panose="02020404030301010803" pitchFamily="18" charset="0"/>
              </a:rPr>
              <a:t>nclude tasks in job descriptions</a:t>
            </a:r>
          </a:p>
          <a:p>
            <a:pPr lvl="1">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rPr>
              <a:t>Adopt schedule for training</a:t>
            </a:r>
          </a:p>
          <a:p>
            <a:pPr lvl="1">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rPr>
              <a:t>Plan meeting topics</a:t>
            </a:r>
          </a:p>
          <a:p>
            <a:pPr lvl="1">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rPr>
              <a:t>Orient new members and staff</a:t>
            </a:r>
          </a:p>
          <a:p>
            <a:pPr algn="l">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rPr>
              <a:t>Avoidance of electronic or other non-public communications which include deliberation and/or decision on public matters by a quorum</a:t>
            </a:r>
          </a:p>
          <a:p>
            <a:pPr algn="l">
              <a:buClr>
                <a:srgbClr val="6AACE4"/>
              </a:buClr>
              <a:buFont typeface="Wingdings" panose="05000000000000000000" pitchFamily="2" charset="2"/>
              <a:buChar char="Ø"/>
            </a:pPr>
            <a:r>
              <a:rPr lang="en-US" sz="1800">
                <a:solidFill>
                  <a:srgbClr val="002D75"/>
                </a:solidFill>
                <a:latin typeface="Garamond" panose="02020404030301010803" pitchFamily="18" charset="0"/>
              </a:rPr>
              <a:t>R</a:t>
            </a:r>
            <a:r>
              <a:rPr lang="en-US" sz="1800" b="0" i="0" u="none" strike="noStrike" baseline="0">
                <a:solidFill>
                  <a:srgbClr val="002D75"/>
                </a:solidFill>
                <a:latin typeface="Garamond" panose="02020404030301010803" pitchFamily="18" charset="0"/>
              </a:rPr>
              <a:t>esponses to complaints (see the procedures posted online)- addressing constituents’ concerns early</a:t>
            </a: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3982954574"/>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69252-42A8-4276-ACB2-753024894A9E}"/>
              </a:ext>
            </a:extLst>
          </p:cNvPr>
          <p:cNvSpPr>
            <a:spLocks noGrp="1"/>
          </p:cNvSpPr>
          <p:nvPr>
            <p:ph type="body" idx="1"/>
          </p:nvPr>
        </p:nvSpPr>
        <p:spPr/>
        <p:txBody>
          <a:bodyPr>
            <a:normAutofit/>
          </a:bodyPr>
          <a:lstStyle/>
          <a:p>
            <a:pPr marL="0" indent="0">
              <a:lnSpc>
                <a:spcPct val="120000"/>
              </a:lnSpc>
              <a:buNone/>
            </a:pPr>
            <a:r>
              <a:rPr lang="en-US" sz="2700" b="1">
                <a:solidFill>
                  <a:schemeClr val="tx1"/>
                </a:solidFill>
                <a:latin typeface="Garamond" panose="02020404030301010803" pitchFamily="18" charset="0"/>
                <a:cs typeface="+mn-cs"/>
              </a:rPr>
              <a:t>More Information </a:t>
            </a:r>
          </a:p>
          <a:p>
            <a:pPr algn="l">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rPr>
              <a:t>Compliance checklist, model closing forms and summary, FAQs, Compliance Board opinions, and topical index:</a:t>
            </a:r>
          </a:p>
          <a:p>
            <a:pPr lvl="1">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hlinkClick r:id="rId2"/>
              </a:rPr>
              <a:t>http://www.marylandattorneygeneral.gov/Pages/OpenGov/Openmeetings/default.aspx</a:t>
            </a:r>
            <a:endParaRPr lang="en-US" sz="1800" b="0" i="0" u="none" strike="noStrike" baseline="0">
              <a:solidFill>
                <a:srgbClr val="002D75"/>
              </a:solidFill>
              <a:latin typeface="Garamond" panose="02020404030301010803" pitchFamily="18" charset="0"/>
            </a:endParaRPr>
          </a:p>
          <a:p>
            <a:pPr algn="l">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rPr>
              <a:t>For virtual meetings, the above Attorney General “Open Meetings” page has an FAQ and the Maryland Municipal League has a 1-page summary </a:t>
            </a:r>
            <a:r>
              <a:rPr lang="en-US" sz="1800" b="0" i="0" u="none" strike="noStrike" baseline="0">
                <a:solidFill>
                  <a:srgbClr val="002D75"/>
                </a:solidFill>
                <a:latin typeface="Garamond" panose="02020404030301010803" pitchFamily="18" charset="0"/>
                <a:hlinkClick r:id="rId3"/>
              </a:rPr>
              <a:t>www.mdmunicipal.org</a:t>
            </a:r>
            <a:r>
              <a:rPr lang="en-US" sz="1800" b="0" i="0" u="none" strike="noStrike" baseline="0">
                <a:solidFill>
                  <a:srgbClr val="002D75"/>
                </a:solidFill>
                <a:latin typeface="Garamond" panose="02020404030301010803" pitchFamily="18" charset="0"/>
              </a:rPr>
              <a:t> </a:t>
            </a:r>
          </a:p>
          <a:p>
            <a:pPr algn="l">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rPr>
              <a:t>Online class: Institute for Governmental Service and Research website: </a:t>
            </a:r>
            <a:r>
              <a:rPr lang="en-US" sz="1800" b="0" i="0" u="none" strike="noStrike" baseline="0">
                <a:solidFill>
                  <a:srgbClr val="002D75"/>
                </a:solidFill>
                <a:latin typeface="Garamond" panose="02020404030301010803" pitchFamily="18" charset="0"/>
                <a:hlinkClick r:id="rId4"/>
              </a:rPr>
              <a:t>www.igsr.umd.edu</a:t>
            </a:r>
            <a:endParaRPr lang="en-US" sz="1800" b="0" i="0" u="none" strike="noStrike" baseline="0">
              <a:solidFill>
                <a:srgbClr val="002D75"/>
              </a:solidFill>
              <a:latin typeface="Garamond" panose="02020404030301010803" pitchFamily="18" charset="0"/>
            </a:endParaRPr>
          </a:p>
          <a:p>
            <a:pPr algn="l">
              <a:buClr>
                <a:srgbClr val="6AACE4"/>
              </a:buClr>
              <a:buFont typeface="Wingdings" panose="05000000000000000000" pitchFamily="2" charset="2"/>
              <a:buChar char="Ø"/>
            </a:pPr>
            <a:r>
              <a:rPr lang="en-US" sz="1800" b="0" i="0" u="none" strike="noStrike" baseline="0">
                <a:solidFill>
                  <a:srgbClr val="002D75"/>
                </a:solidFill>
                <a:latin typeface="Garamond" panose="02020404030301010803" pitchFamily="18" charset="0"/>
              </a:rPr>
              <a:t>Open Meetings Act Manual (10th ed. 2021), also accessible through the Attorney General’s “Open Meetings” page</a:t>
            </a:r>
            <a:endParaRPr lang="en-US" sz="2100">
              <a:solidFill>
                <a:srgbClr val="002D75"/>
              </a:solidFill>
              <a:latin typeface="Garamond" panose="02020404030301010803" pitchFamily="18" charset="0"/>
              <a:cs typeface="Dubai" panose="020B0503030403030204" pitchFamily="34" charset="-78"/>
            </a:endParaRPr>
          </a:p>
        </p:txBody>
      </p:sp>
      <p:sp>
        <p:nvSpPr>
          <p:cNvPr id="3" name="Title 2">
            <a:extLst>
              <a:ext uri="{FF2B5EF4-FFF2-40B4-BE49-F238E27FC236}">
                <a16:creationId xmlns:a16="http://schemas.microsoft.com/office/drawing/2014/main" id="{1B9B100A-06E9-4F27-A474-F5D0CD45676B}"/>
              </a:ext>
            </a:extLst>
          </p:cNvPr>
          <p:cNvSpPr>
            <a:spLocks noGrp="1"/>
          </p:cNvSpPr>
          <p:nvPr>
            <p:ph type="title"/>
          </p:nvPr>
        </p:nvSpPr>
        <p:spPr/>
        <p:txBody>
          <a:bodyPr>
            <a:noAutofit/>
          </a:bodyPr>
          <a:lstStyle/>
          <a:p>
            <a:r>
              <a:rPr kumimoji="0" lang="en-US" sz="3500" b="0" i="0" u="none" strike="noStrike" cap="none" spc="0" normalizeH="0" baseline="0">
                <a:ln>
                  <a:noFill/>
                </a:ln>
                <a:solidFill>
                  <a:schemeClr val="bg1"/>
                </a:solidFill>
                <a:effectLst/>
                <a:uFillTx/>
                <a:latin typeface="Garamond"/>
                <a:sym typeface="Quadon"/>
              </a:rPr>
              <a:t>Maryland’s Open Meetings Act (OMA)</a:t>
            </a:r>
            <a:endParaRPr lang="en-US" sz="3500"/>
          </a:p>
        </p:txBody>
      </p:sp>
    </p:spTree>
    <p:extLst>
      <p:ext uri="{BB962C8B-B14F-4D97-AF65-F5344CB8AC3E}">
        <p14:creationId xmlns:p14="http://schemas.microsoft.com/office/powerpoint/2010/main" val="780234927"/>
      </p:ext>
    </p:extLst>
  </p:cSld>
  <p:clrMapOvr>
    <a:masterClrMapping/>
  </p:clrMapOvr>
  <p:transition spd="med"/>
</p:sld>
</file>

<file path=ppt/theme/theme1.xml><?xml version="1.0" encoding="utf-8"?>
<a:theme xmlns:a="http://schemas.openxmlformats.org/drawingml/2006/main" name="Office Theme">
  <a:themeElements>
    <a:clrScheme name="Office Theme">
      <a:dk1>
        <a:srgbClr val="0F2C71"/>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Quadon"/>
        <a:ea typeface="Quadon"/>
        <a:cs typeface="Quadon"/>
      </a:majorFont>
      <a:minorFont>
        <a:latin typeface="Quadon"/>
        <a:ea typeface="Quadon"/>
        <a:cs typeface="Quado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584200" rtl="0" fontAlgn="auto" latinLnBrk="0" hangingPunct="0">
          <a:lnSpc>
            <a:spcPct val="100000"/>
          </a:lnSpc>
          <a:spcBef>
            <a:spcPts val="3200"/>
          </a:spcBef>
          <a:spcAft>
            <a:spcPts val="0"/>
          </a:spcAft>
          <a:buClrTx/>
          <a:buSzTx/>
          <a:buFontTx/>
          <a:buNone/>
          <a:tabLst/>
          <a:defRPr kumimoji="0" sz="3200" b="1" i="0" u="none" strike="noStrike" cap="none" spc="0" normalizeH="0" baseline="0">
            <a:ln>
              <a:noFill/>
            </a:ln>
            <a:solidFill>
              <a:srgbClr val="0F2C71"/>
            </a:solidFill>
            <a:effectLst/>
            <a:uFillTx/>
            <a:latin typeface="+mn-lt"/>
            <a:ea typeface="+mn-ea"/>
            <a:cs typeface="+mn-cs"/>
            <a:sym typeface="Quado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584200" rtl="0" fontAlgn="auto" latinLnBrk="0" hangingPunct="0">
          <a:lnSpc>
            <a:spcPct val="100000"/>
          </a:lnSpc>
          <a:spcBef>
            <a:spcPts val="3200"/>
          </a:spcBef>
          <a:spcAft>
            <a:spcPts val="0"/>
          </a:spcAft>
          <a:buClrTx/>
          <a:buSzTx/>
          <a:buFontTx/>
          <a:buNone/>
          <a:tabLst/>
          <a:defRPr kumimoji="0" sz="3200" b="1" i="0" u="none" strike="noStrike" cap="none" spc="0" normalizeH="0" baseline="0">
            <a:ln>
              <a:noFill/>
            </a:ln>
            <a:solidFill>
              <a:srgbClr val="0F2C71"/>
            </a:solidFill>
            <a:effectLst/>
            <a:uFillTx/>
            <a:latin typeface="+mn-lt"/>
            <a:ea typeface="+mn-ea"/>
            <a:cs typeface="+mn-cs"/>
            <a:sym typeface="Quado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Quadon"/>
        <a:ea typeface="Quadon"/>
        <a:cs typeface="Quadon"/>
      </a:majorFont>
      <a:minorFont>
        <a:latin typeface="Quadon"/>
        <a:ea typeface="Quadon"/>
        <a:cs typeface="Quado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584200" rtl="0" fontAlgn="auto" latinLnBrk="0" hangingPunct="0">
          <a:lnSpc>
            <a:spcPct val="100000"/>
          </a:lnSpc>
          <a:spcBef>
            <a:spcPts val="3200"/>
          </a:spcBef>
          <a:spcAft>
            <a:spcPts val="0"/>
          </a:spcAft>
          <a:buClrTx/>
          <a:buSzTx/>
          <a:buFontTx/>
          <a:buNone/>
          <a:tabLst/>
          <a:defRPr kumimoji="0" sz="3200" b="1" i="0" u="none" strike="noStrike" cap="none" spc="0" normalizeH="0" baseline="0">
            <a:ln>
              <a:noFill/>
            </a:ln>
            <a:solidFill>
              <a:srgbClr val="0F2C71"/>
            </a:solidFill>
            <a:effectLst/>
            <a:uFillTx/>
            <a:latin typeface="+mn-lt"/>
            <a:ea typeface="+mn-ea"/>
            <a:cs typeface="+mn-cs"/>
            <a:sym typeface="Quado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584200" rtl="0" fontAlgn="auto" latinLnBrk="0" hangingPunct="0">
          <a:lnSpc>
            <a:spcPct val="100000"/>
          </a:lnSpc>
          <a:spcBef>
            <a:spcPts val="3200"/>
          </a:spcBef>
          <a:spcAft>
            <a:spcPts val="0"/>
          </a:spcAft>
          <a:buClrTx/>
          <a:buSzTx/>
          <a:buFontTx/>
          <a:buNone/>
          <a:tabLst/>
          <a:defRPr kumimoji="0" sz="3200" b="1" i="0" u="none" strike="noStrike" cap="none" spc="0" normalizeH="0" baseline="0">
            <a:ln>
              <a:noFill/>
            </a:ln>
            <a:solidFill>
              <a:srgbClr val="0F2C71"/>
            </a:solidFill>
            <a:effectLst/>
            <a:uFillTx/>
            <a:latin typeface="+mn-lt"/>
            <a:ea typeface="+mn-ea"/>
            <a:cs typeface="+mn-cs"/>
            <a:sym typeface="Quado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57239c2-dd11-4391-9fd5-b2995174932b" xsi:nil="true"/>
    <lcf76f155ced4ddcb4097134ff3c332f xmlns="fda44c3a-fc58-4258-8b12-39a2b8a3c838">
      <Terms xmlns="http://schemas.microsoft.com/office/infopath/2007/PartnerControls"/>
    </lcf76f155ced4ddcb4097134ff3c332f>
    <SharedWithUsers xmlns="357239c2-dd11-4391-9fd5-b2995174932b">
      <UserInfo>
        <DisplayName>LaTicia Y. Douglas</DisplayName>
        <AccountId>20</AccountId>
        <AccountType/>
      </UserInfo>
      <UserInfo>
        <DisplayName>Annie Khoa</DisplayName>
        <AccountId>42</AccountId>
        <AccountType/>
      </UserInfo>
      <UserInfo>
        <DisplayName>Liam Haviv</DisplayName>
        <AccountId>12</AccountId>
        <AccountType/>
      </UserInfo>
      <UserInfo>
        <DisplayName>James Gillis</DisplayName>
        <AccountId>43</AccountId>
        <AccountType/>
      </UserInfo>
      <UserInfo>
        <DisplayName>Daniel Beck</DisplayName>
        <AccountId>45</AccountId>
        <AccountType/>
      </UserInfo>
      <UserInfo>
        <DisplayName>Phillip Kasten</DisplayName>
        <AccountId>46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583A7829F58484B8ADAF1604913CA21" ma:contentTypeVersion="17" ma:contentTypeDescription="Create a new document." ma:contentTypeScope="" ma:versionID="7c71083ffa93ae6f5b4abbfd2c9fa2a8">
  <xsd:schema xmlns:xsd="http://www.w3.org/2001/XMLSchema" xmlns:xs="http://www.w3.org/2001/XMLSchema" xmlns:p="http://schemas.microsoft.com/office/2006/metadata/properties" xmlns:ns2="fda44c3a-fc58-4258-8b12-39a2b8a3c838" xmlns:ns3="357239c2-dd11-4391-9fd5-b2995174932b" targetNamespace="http://schemas.microsoft.com/office/2006/metadata/properties" ma:root="true" ma:fieldsID="915227bec3805bb684f999f40f0d18a8" ns2:_="" ns3:_="">
    <xsd:import namespace="fda44c3a-fc58-4258-8b12-39a2b8a3c838"/>
    <xsd:import namespace="357239c2-dd11-4391-9fd5-b2995174932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a44c3a-fc58-4258-8b12-39a2b8a3c8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57239c2-dd11-4391-9fd5-b2995174932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ed68f8f-2700-4a8a-a73b-db5324d36f40}" ma:internalName="TaxCatchAll" ma:showField="CatchAllData" ma:web="357239c2-dd11-4391-9fd5-b299517493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FE92A0-592B-44B4-AB28-BD2AE9FC0B77}">
  <ds:schemaRefs>
    <ds:schemaRef ds:uri="357239c2-dd11-4391-9fd5-b2995174932b"/>
    <ds:schemaRef ds:uri="fda44c3a-fc58-4258-8b12-39a2b8a3c838"/>
    <ds:schemaRef ds:uri="http://schemas.microsoft.com/office/2006/metadata/properties"/>
    <ds:schemaRef ds:uri="http://schemas.microsoft.com/office/infopath/2007/PartnerControls"/>
    <ds:schemaRef ds:uri="http://www.w3.org/2000/xmlns/"/>
    <ds:schemaRef ds:uri="http://www.w3.org/2001/XMLSchema-instance"/>
  </ds:schemaRefs>
</ds:datastoreItem>
</file>

<file path=customXml/itemProps2.xml><?xml version="1.0" encoding="utf-8"?>
<ds:datastoreItem xmlns:ds="http://schemas.openxmlformats.org/officeDocument/2006/customXml" ds:itemID="{568E7CC5-5F3C-43F2-9E35-5973323EF584}">
  <ds:schemaRefs>
    <ds:schemaRef ds:uri="357239c2-dd11-4391-9fd5-b2995174932b"/>
    <ds:schemaRef ds:uri="fda44c3a-fc58-4258-8b12-39a2b8a3c838"/>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66450A-5F97-4A42-8DE4-EEBF53CBB2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98</Slides>
  <Notes>31</Notes>
  <HiddenSlides>37</HiddenSlides>
  <ScaleCrop>false</ScaleCrop>
  <HeadingPairs>
    <vt:vector size="4" baseType="variant">
      <vt:variant>
        <vt:lpstr>Theme</vt:lpstr>
      </vt:variant>
      <vt:variant>
        <vt:i4>1</vt:i4>
      </vt:variant>
      <vt:variant>
        <vt:lpstr>Slide Titles</vt:lpstr>
      </vt:variant>
      <vt:variant>
        <vt:i4>98</vt:i4>
      </vt:variant>
    </vt:vector>
  </HeadingPairs>
  <TitlesOfParts>
    <vt:vector size="99" baseType="lpstr">
      <vt:lpstr>Office Theme</vt:lpstr>
      <vt:lpstr>PowerPoint Presentation</vt:lpstr>
      <vt:lpstr>Agenda</vt:lpstr>
      <vt:lpstr>Aprille Weron – Johns Hopkins Police Accountability Board Chair </vt:lpstr>
      <vt:lpstr>Dr. Branville Bard – Vice President for Public Safety &amp; Chief of Police Calvin L. Smith Jr. – Deputy Chief of Staff for Public Safety</vt:lpstr>
      <vt:lpstr>PowerPoint Presentation</vt:lpstr>
      <vt:lpstr>PowerPoint Presentation</vt:lpstr>
      <vt:lpstr>Ganesha Martin</vt:lpstr>
      <vt:lpstr>Brian Corr</vt:lpstr>
      <vt:lpstr>Co-Facilitators Ganesha Martin, Esq &amp; Brian Corr, CPO</vt:lpstr>
      <vt:lpstr>Community Safety and Strengthening Act (Senate Bill 793) Calvin L. Smith, Jr.</vt:lpstr>
      <vt:lpstr>Calvin L. Smith, Jr.</vt:lpstr>
      <vt:lpstr>Community Safety and Strengthening Act</vt:lpstr>
      <vt:lpstr>Community Safety and Strengthening Act</vt:lpstr>
      <vt:lpstr>Community Safety and Strengthening Act</vt:lpstr>
      <vt:lpstr>Community Safety and Strengthening Act</vt:lpstr>
      <vt:lpstr>Police Accountability in Baltimore City Calvin L. Smith, Jr.</vt:lpstr>
      <vt:lpstr>Baltimore City Police Accountability Board</vt:lpstr>
      <vt:lpstr>PowerPoint Presentation</vt:lpstr>
      <vt:lpstr>Administrative Charging Committee</vt:lpstr>
      <vt:lpstr>PowerPoint Presentation</vt:lpstr>
      <vt:lpstr>PowerPoint Presentation</vt:lpstr>
      <vt:lpstr>Johns Hopkins Police Accountability Board</vt:lpstr>
      <vt:lpstr>PowerPoint Presentation</vt:lpstr>
      <vt:lpstr>PowerPoint Presentation</vt:lpstr>
      <vt:lpstr>Police Misconduct Process</vt:lpstr>
      <vt:lpstr>Aprille Weron</vt:lpstr>
      <vt:lpstr>PowerPoint Presentation</vt:lpstr>
      <vt:lpstr>PowerPoint Presentation</vt:lpstr>
      <vt:lpstr>PowerPoint Presentation</vt:lpstr>
      <vt:lpstr>PowerPoint Presentation</vt:lpstr>
      <vt:lpstr>PowerPoint Presentation</vt:lpstr>
      <vt:lpstr>10-Minute Break</vt:lpstr>
      <vt:lpstr>Great Expectations “How to be an Effective Board Member” Brian Corr, CPO</vt:lpstr>
      <vt:lpstr>Phil Kasten, Sr.</vt:lpstr>
      <vt:lpstr>Phil Kasten</vt:lpstr>
      <vt:lpstr>PowerPoint Presentation</vt:lpstr>
      <vt:lpstr>Policy Development</vt:lpstr>
      <vt:lpstr>Policy Development &amp; Review</vt:lpstr>
      <vt:lpstr>Policy Development &amp; Review Process</vt:lpstr>
      <vt:lpstr>Upcoming Policy for Review</vt:lpstr>
      <vt:lpstr>Upcoming Policy for Review</vt:lpstr>
      <vt:lpstr>PowerPoint Presentation</vt:lpstr>
      <vt:lpstr>Training</vt:lpstr>
      <vt:lpstr>Policy Training</vt:lpstr>
      <vt:lpstr>GAP Training Development &amp; Review</vt:lpstr>
      <vt:lpstr>Upcoming Training for Review</vt:lpstr>
      <vt:lpstr>Policy Development</vt:lpstr>
      <vt:lpstr>Lunch</vt:lpstr>
      <vt:lpstr>History of Oversight</vt:lpstr>
      <vt:lpstr>Team Building Activity</vt:lpstr>
      <vt:lpstr>15-Minute Break</vt:lpstr>
      <vt:lpstr>Scenario-Based Learning</vt:lpstr>
      <vt:lpstr>Scenario-Based Learning</vt:lpstr>
      <vt:lpstr>Scenario 1: Public Complaint at a Town Hall</vt:lpstr>
      <vt:lpstr>Scenario 2: Public Feedback at a Town Hall</vt:lpstr>
      <vt:lpstr>Scenario 3: Disagreement Over Use-of-Force Policy</vt:lpstr>
      <vt:lpstr>Scenario 4: Media Request for Comment</vt:lpstr>
      <vt:lpstr>Scenario 5: Data Analysis</vt:lpstr>
      <vt:lpstr>5-Minute Break</vt:lpstr>
      <vt:lpstr>Questions/Next Steps</vt:lpstr>
      <vt:lpstr>Thank You!</vt:lpstr>
      <vt:lpstr>Policy Development &amp; Review</vt:lpstr>
      <vt:lpstr>Policy Review</vt:lpstr>
      <vt:lpstr>PowerPoint Presentation</vt:lpstr>
      <vt:lpstr>Policy Development &amp; Review Process</vt:lpstr>
      <vt:lpstr>Policy Development</vt:lpstr>
      <vt:lpstr>Bylaws</vt:lpstr>
      <vt:lpstr>Bylaws</vt:lpstr>
      <vt:lpstr>Bylaws</vt:lpstr>
      <vt:lpstr>Maryland Open Meetings Act (OMA)</vt:lpstr>
      <vt:lpstr>Daniel Beck</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lpstr>Maryland’s Open Meetings Act (OMA)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Rianna Matthews-Brown</dc:creator>
  <cp:revision>1</cp:revision>
  <cp:lastPrinted>2023-02-08T15:42:02Z</cp:lastPrinted>
  <dcterms:modified xsi:type="dcterms:W3CDTF">2025-06-23T22:20:27Z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0x010100D583A7829F58484B8ADAF1604913CA21</vt:lpwstr>
  </property>
  <property fmtid="{D5CDD505-2E9C-101B-9397-08002B2CF9AE}" pid="3" name="MediaServiceImageTags">
    <vt:lpwstr/>
  </property>
</Properties>
</file>